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sldIdLst>
    <p:sldId id="257" r:id="rId2"/>
    <p:sldId id="258" r:id="rId3"/>
    <p:sldId id="259" r:id="rId4"/>
    <p:sldId id="260" r:id="rId5"/>
    <p:sldId id="261" r:id="rId6"/>
    <p:sldId id="263" r:id="rId7"/>
    <p:sldId id="264" r:id="rId8"/>
    <p:sldId id="265" r:id="rId9"/>
    <p:sldId id="267" r:id="rId10"/>
    <p:sldId id="266" r:id="rId11"/>
    <p:sldId id="268" r:id="rId12"/>
    <p:sldId id="270" r:id="rId13"/>
    <p:sldId id="269" r:id="rId14"/>
    <p:sldId id="272" r:id="rId15"/>
    <p:sldId id="273" r:id="rId16"/>
    <p:sldId id="262"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5" autoAdjust="0"/>
    <p:restoredTop sz="94660"/>
  </p:normalViewPr>
  <p:slideViewPr>
    <p:cSldViewPr snapToGrid="0">
      <p:cViewPr>
        <p:scale>
          <a:sx n="75" d="100"/>
          <a:sy n="75" d="100"/>
        </p:scale>
        <p:origin x="883"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02BF8FC-BA54-42C3-87B8-E535F509820D}"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0F7003D7-EB24-443F-886C-26FEE36A70C2}"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59043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2BF8FC-BA54-42C3-87B8-E535F509820D}"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7003D7-EB24-443F-886C-26FEE36A70C2}" type="slidenum">
              <a:rPr lang="en-IN" smtClean="0"/>
              <a:t>‹#›</a:t>
            </a:fld>
            <a:endParaRPr lang="en-IN"/>
          </a:p>
        </p:txBody>
      </p:sp>
    </p:spTree>
    <p:extLst>
      <p:ext uri="{BB962C8B-B14F-4D97-AF65-F5344CB8AC3E}">
        <p14:creationId xmlns:p14="http://schemas.microsoft.com/office/powerpoint/2010/main" val="2861333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2BF8FC-BA54-42C3-87B8-E535F509820D}"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7003D7-EB24-443F-886C-26FEE36A70C2}" type="slidenum">
              <a:rPr lang="en-IN" smtClean="0"/>
              <a:t>‹#›</a:t>
            </a:fld>
            <a:endParaRPr lang="en-IN"/>
          </a:p>
        </p:txBody>
      </p:sp>
    </p:spTree>
    <p:extLst>
      <p:ext uri="{BB962C8B-B14F-4D97-AF65-F5344CB8AC3E}">
        <p14:creationId xmlns:p14="http://schemas.microsoft.com/office/powerpoint/2010/main" val="2601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2BF8FC-BA54-42C3-87B8-E535F509820D}"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7003D7-EB24-443F-886C-26FEE36A70C2}"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6079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02BF8FC-BA54-42C3-87B8-E535F509820D}"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7003D7-EB24-443F-886C-26FEE36A70C2}" type="slidenum">
              <a:rPr lang="en-IN" smtClean="0"/>
              <a:t>‹#›</a:t>
            </a:fld>
            <a:endParaRPr lang="en-IN"/>
          </a:p>
        </p:txBody>
      </p:sp>
    </p:spTree>
    <p:extLst>
      <p:ext uri="{BB962C8B-B14F-4D97-AF65-F5344CB8AC3E}">
        <p14:creationId xmlns:p14="http://schemas.microsoft.com/office/powerpoint/2010/main" val="3490763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02BF8FC-BA54-42C3-87B8-E535F509820D}"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7003D7-EB24-443F-886C-26FEE36A70C2}"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2505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02BF8FC-BA54-42C3-87B8-E535F509820D}" type="datetimeFigureOut">
              <a:rPr lang="en-IN" smtClean="0"/>
              <a:t>05-03-2024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7003D7-EB24-443F-886C-26FEE36A70C2}" type="slidenum">
              <a:rPr lang="en-IN" smtClean="0"/>
              <a:t>‹#›</a:t>
            </a:fld>
            <a:endParaRPr lang="en-IN"/>
          </a:p>
        </p:txBody>
      </p:sp>
    </p:spTree>
    <p:extLst>
      <p:ext uri="{BB962C8B-B14F-4D97-AF65-F5344CB8AC3E}">
        <p14:creationId xmlns:p14="http://schemas.microsoft.com/office/powerpoint/2010/main" val="91238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02BF8FC-BA54-42C3-87B8-E535F509820D}"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7003D7-EB24-443F-886C-26FEE36A70C2}"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845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02BF8FC-BA54-42C3-87B8-E535F509820D}" type="datetimeFigureOut">
              <a:rPr lang="en-IN" smtClean="0"/>
              <a:t>05-03-2024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7003D7-EB24-443F-886C-26FEE36A70C2}" type="slidenum">
              <a:rPr lang="en-IN" smtClean="0"/>
              <a:t>‹#›</a:t>
            </a:fld>
            <a:endParaRPr lang="en-IN"/>
          </a:p>
        </p:txBody>
      </p:sp>
    </p:spTree>
    <p:extLst>
      <p:ext uri="{BB962C8B-B14F-4D97-AF65-F5344CB8AC3E}">
        <p14:creationId xmlns:p14="http://schemas.microsoft.com/office/powerpoint/2010/main" val="3274999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2BF8FC-BA54-42C3-87B8-E535F509820D}"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7003D7-EB24-443F-886C-26FEE36A70C2}" type="slidenum">
              <a:rPr lang="en-IN" smtClean="0"/>
              <a:t>‹#›</a:t>
            </a:fld>
            <a:endParaRPr lang="en-IN"/>
          </a:p>
        </p:txBody>
      </p:sp>
    </p:spTree>
    <p:extLst>
      <p:ext uri="{BB962C8B-B14F-4D97-AF65-F5344CB8AC3E}">
        <p14:creationId xmlns:p14="http://schemas.microsoft.com/office/powerpoint/2010/main" val="3800762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2BF8FC-BA54-42C3-87B8-E535F509820D}"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7003D7-EB24-443F-886C-26FEE36A70C2}" type="slidenum">
              <a:rPr lang="en-IN" smtClean="0"/>
              <a:t>‹#›</a:t>
            </a:fld>
            <a:endParaRPr lang="en-IN"/>
          </a:p>
        </p:txBody>
      </p:sp>
    </p:spTree>
    <p:extLst>
      <p:ext uri="{BB962C8B-B14F-4D97-AF65-F5344CB8AC3E}">
        <p14:creationId xmlns:p14="http://schemas.microsoft.com/office/powerpoint/2010/main" val="64892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502BF8FC-BA54-42C3-87B8-E535F509820D}" type="datetimeFigureOut">
              <a:rPr lang="en-IN" smtClean="0"/>
              <a:t>05-03-2024</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0F7003D7-EB24-443F-886C-26FEE36A70C2}"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6983096"/>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446" y="2085638"/>
            <a:ext cx="10153142" cy="3008875"/>
          </a:xfrm>
        </p:spPr>
        <p:txBody>
          <a:bodyPr>
            <a:normAutofit/>
          </a:bodyPr>
          <a:lstStyle/>
          <a:p>
            <a:pPr marL="80645" algn="ctr">
              <a:lnSpc>
                <a:spcPct val="100000"/>
              </a:lnSpc>
              <a:spcBef>
                <a:spcPts val="100"/>
              </a:spcBef>
            </a:pPr>
            <a:r>
              <a:rPr lang="en-US" sz="6600" spc="-975" dirty="0">
                <a:solidFill>
                  <a:schemeClr val="accent5"/>
                </a:solidFill>
                <a:latin typeface="Verdana" panose="020B0604030504040204" pitchFamily="34" charset="0"/>
                <a:ea typeface="Verdana" panose="020B0604030504040204" pitchFamily="34" charset="0"/>
              </a:rPr>
              <a:t>INTRODUCING</a:t>
            </a:r>
            <a:r>
              <a:rPr lang="en-US" sz="6600" dirty="0">
                <a:solidFill>
                  <a:schemeClr val="accent5"/>
                </a:solidFill>
                <a:latin typeface="Verdana" panose="020B0604030504040204" pitchFamily="34" charset="0"/>
                <a:ea typeface="Verdana" panose="020B0604030504040204" pitchFamily="34" charset="0"/>
              </a:rPr>
              <a:t/>
            </a:r>
            <a:br>
              <a:rPr lang="en-US" sz="6600" dirty="0">
                <a:solidFill>
                  <a:schemeClr val="accent5"/>
                </a:solidFill>
                <a:latin typeface="Verdana" panose="020B0604030504040204" pitchFamily="34" charset="0"/>
                <a:ea typeface="Verdana" panose="020B0604030504040204" pitchFamily="34" charset="0"/>
              </a:rPr>
            </a:br>
            <a:r>
              <a:rPr lang="en-US" sz="6600" spc="-565" dirty="0">
                <a:solidFill>
                  <a:schemeClr val="accent5"/>
                </a:solidFill>
                <a:latin typeface="Verdana" panose="020B0604030504040204" pitchFamily="34" charset="0"/>
                <a:ea typeface="Verdana" panose="020B0604030504040204" pitchFamily="34" charset="0"/>
              </a:rPr>
              <a:t>M</a:t>
            </a:r>
            <a:r>
              <a:rPr lang="en-US" sz="6600" spc="-405" dirty="0">
                <a:solidFill>
                  <a:schemeClr val="accent5"/>
                </a:solidFill>
                <a:latin typeface="Verdana" panose="020B0604030504040204" pitchFamily="34" charset="0"/>
                <a:ea typeface="Verdana" panose="020B0604030504040204" pitchFamily="34" charset="0"/>
              </a:rPr>
              <a:t>Y</a:t>
            </a:r>
            <a:r>
              <a:rPr lang="en-US" sz="6600" spc="-335" dirty="0">
                <a:solidFill>
                  <a:schemeClr val="accent5"/>
                </a:solidFill>
                <a:latin typeface="Verdana" panose="020B0604030504040204" pitchFamily="34" charset="0"/>
                <a:ea typeface="Verdana" panose="020B0604030504040204" pitchFamily="34" charset="0"/>
              </a:rPr>
              <a:t> </a:t>
            </a:r>
            <a:r>
              <a:rPr lang="en-US" sz="6600" spc="-560" dirty="0">
                <a:solidFill>
                  <a:schemeClr val="accent5"/>
                </a:solidFill>
                <a:latin typeface="Verdana" panose="020B0604030504040204" pitchFamily="34" charset="0"/>
                <a:ea typeface="Verdana" panose="020B0604030504040204" pitchFamily="34" charset="0"/>
              </a:rPr>
              <a:t>H</a:t>
            </a:r>
            <a:r>
              <a:rPr lang="en-US" sz="6600" spc="-620" dirty="0">
                <a:solidFill>
                  <a:schemeClr val="accent5"/>
                </a:solidFill>
                <a:latin typeface="Verdana" panose="020B0604030504040204" pitchFamily="34" charset="0"/>
                <a:ea typeface="Verdana" panose="020B0604030504040204" pitchFamily="34" charset="0"/>
              </a:rPr>
              <a:t>A</a:t>
            </a:r>
            <a:r>
              <a:rPr lang="en-US" sz="6600" spc="-484" dirty="0">
                <a:solidFill>
                  <a:schemeClr val="accent5"/>
                </a:solidFill>
                <a:latin typeface="Verdana" panose="020B0604030504040204" pitchFamily="34" charset="0"/>
                <a:ea typeface="Verdana" panose="020B0604030504040204" pitchFamily="34" charset="0"/>
              </a:rPr>
              <a:t>B</a:t>
            </a:r>
            <a:r>
              <a:rPr lang="en-US" sz="6600" spc="-560" dirty="0">
                <a:solidFill>
                  <a:schemeClr val="accent5"/>
                </a:solidFill>
                <a:latin typeface="Verdana" panose="020B0604030504040204" pitchFamily="34" charset="0"/>
                <a:ea typeface="Verdana" panose="020B0604030504040204" pitchFamily="34" charset="0"/>
              </a:rPr>
              <a:t>I</a:t>
            </a:r>
            <a:r>
              <a:rPr lang="en-US" sz="6600" spc="-505" dirty="0">
                <a:solidFill>
                  <a:schemeClr val="accent5"/>
                </a:solidFill>
                <a:latin typeface="Verdana" panose="020B0604030504040204" pitchFamily="34" charset="0"/>
                <a:ea typeface="Verdana" panose="020B0604030504040204" pitchFamily="34" charset="0"/>
              </a:rPr>
              <a:t>T</a:t>
            </a:r>
            <a:r>
              <a:rPr lang="en-US" sz="6600" spc="-335" dirty="0">
                <a:solidFill>
                  <a:schemeClr val="accent5"/>
                </a:solidFill>
                <a:latin typeface="Verdana" panose="020B0604030504040204" pitchFamily="34" charset="0"/>
                <a:ea typeface="Verdana" panose="020B0604030504040204" pitchFamily="34" charset="0"/>
              </a:rPr>
              <a:t> </a:t>
            </a:r>
            <a:r>
              <a:rPr lang="en-US" sz="6600" spc="-505" dirty="0">
                <a:solidFill>
                  <a:schemeClr val="accent5"/>
                </a:solidFill>
                <a:latin typeface="Verdana" panose="020B0604030504040204" pitchFamily="34" charset="0"/>
                <a:ea typeface="Verdana" panose="020B0604030504040204" pitchFamily="34" charset="0"/>
              </a:rPr>
              <a:t>T</a:t>
            </a:r>
            <a:r>
              <a:rPr lang="en-US" sz="6600" spc="-490" dirty="0">
                <a:solidFill>
                  <a:schemeClr val="accent5"/>
                </a:solidFill>
                <a:latin typeface="Verdana" panose="020B0604030504040204" pitchFamily="34" charset="0"/>
                <a:ea typeface="Verdana" panose="020B0604030504040204" pitchFamily="34" charset="0"/>
              </a:rPr>
              <a:t>R</a:t>
            </a:r>
            <a:r>
              <a:rPr lang="en-US" sz="6600" spc="-620" dirty="0">
                <a:solidFill>
                  <a:schemeClr val="accent5"/>
                </a:solidFill>
                <a:latin typeface="Verdana" panose="020B0604030504040204" pitchFamily="34" charset="0"/>
                <a:ea typeface="Verdana" panose="020B0604030504040204" pitchFamily="34" charset="0"/>
              </a:rPr>
              <a:t>A</a:t>
            </a:r>
            <a:r>
              <a:rPr lang="en-US" sz="6600" spc="-495" dirty="0">
                <a:solidFill>
                  <a:schemeClr val="accent5"/>
                </a:solidFill>
                <a:latin typeface="Verdana" panose="020B0604030504040204" pitchFamily="34" charset="0"/>
                <a:ea typeface="Verdana" panose="020B0604030504040204" pitchFamily="34" charset="0"/>
              </a:rPr>
              <a:t>C</a:t>
            </a:r>
            <a:r>
              <a:rPr lang="en-US" sz="6600" spc="-660" dirty="0">
                <a:solidFill>
                  <a:schemeClr val="accent5"/>
                </a:solidFill>
                <a:latin typeface="Verdana" panose="020B0604030504040204" pitchFamily="34" charset="0"/>
                <a:ea typeface="Verdana" panose="020B0604030504040204" pitchFamily="34" charset="0"/>
              </a:rPr>
              <a:t>K</a:t>
            </a:r>
            <a:r>
              <a:rPr lang="en-US" sz="6600" spc="-400" dirty="0">
                <a:solidFill>
                  <a:schemeClr val="accent5"/>
                </a:solidFill>
                <a:latin typeface="Verdana" panose="020B0604030504040204" pitchFamily="34" charset="0"/>
                <a:ea typeface="Verdana" panose="020B0604030504040204" pitchFamily="34" charset="0"/>
              </a:rPr>
              <a:t>I</a:t>
            </a:r>
            <a:r>
              <a:rPr lang="en-US" sz="6600" spc="-550" dirty="0">
                <a:solidFill>
                  <a:schemeClr val="accent5"/>
                </a:solidFill>
                <a:latin typeface="Verdana" panose="020B0604030504040204" pitchFamily="34" charset="0"/>
                <a:ea typeface="Verdana" panose="020B0604030504040204" pitchFamily="34" charset="0"/>
              </a:rPr>
              <a:t>N</a:t>
            </a:r>
            <a:r>
              <a:rPr lang="en-US" sz="6600" spc="-680" dirty="0">
                <a:solidFill>
                  <a:schemeClr val="accent5"/>
                </a:solidFill>
                <a:latin typeface="Verdana" panose="020B0604030504040204" pitchFamily="34" charset="0"/>
                <a:ea typeface="Verdana" panose="020B0604030504040204" pitchFamily="34" charset="0"/>
              </a:rPr>
              <a:t>G</a:t>
            </a:r>
            <a:r>
              <a:rPr lang="en-US" sz="6600" spc="-335" dirty="0">
                <a:solidFill>
                  <a:schemeClr val="accent5"/>
                </a:solidFill>
                <a:latin typeface="Verdana" panose="020B0604030504040204" pitchFamily="34" charset="0"/>
                <a:ea typeface="Verdana" panose="020B0604030504040204" pitchFamily="34" charset="0"/>
              </a:rPr>
              <a:t> </a:t>
            </a:r>
            <a:r>
              <a:rPr lang="en-US" sz="6600" spc="-620" dirty="0">
                <a:solidFill>
                  <a:schemeClr val="accent5"/>
                </a:solidFill>
                <a:latin typeface="Verdana" panose="020B0604030504040204" pitchFamily="34" charset="0"/>
                <a:ea typeface="Verdana" panose="020B0604030504040204" pitchFamily="34" charset="0"/>
              </a:rPr>
              <a:t>A</a:t>
            </a:r>
            <a:r>
              <a:rPr lang="en-US" sz="6600" spc="-254" dirty="0">
                <a:solidFill>
                  <a:schemeClr val="accent5"/>
                </a:solidFill>
                <a:latin typeface="Verdana" panose="020B0604030504040204" pitchFamily="34" charset="0"/>
                <a:ea typeface="Verdana" panose="020B0604030504040204" pitchFamily="34" charset="0"/>
              </a:rPr>
              <a:t>P</a:t>
            </a:r>
            <a:r>
              <a:rPr lang="en-US" sz="6600" spc="-250" dirty="0">
                <a:solidFill>
                  <a:schemeClr val="accent5"/>
                </a:solidFill>
                <a:latin typeface="Verdana" panose="020B0604030504040204" pitchFamily="34" charset="0"/>
                <a:ea typeface="Verdana" panose="020B0604030504040204" pitchFamily="34" charset="0"/>
              </a:rPr>
              <a:t>P</a:t>
            </a:r>
            <a:endParaRPr lang="en-IN" sz="6600" dirty="0">
              <a:solidFill>
                <a:schemeClr val="accent5"/>
              </a:solidFill>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3535946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5"/>
          <p:cNvGrpSpPr/>
          <p:nvPr/>
        </p:nvGrpSpPr>
        <p:grpSpPr>
          <a:xfrm>
            <a:off x="1539949" y="1100943"/>
            <a:ext cx="9522808" cy="4385610"/>
            <a:chOff x="168807" y="1426508"/>
            <a:chExt cx="9289935" cy="3580129"/>
          </a:xfrm>
        </p:grpSpPr>
        <p:sp>
          <p:nvSpPr>
            <p:cNvPr id="9" name="object 10"/>
            <p:cNvSpPr/>
            <p:nvPr/>
          </p:nvSpPr>
          <p:spPr>
            <a:xfrm>
              <a:off x="5799817" y="1426508"/>
              <a:ext cx="3658925" cy="3580129"/>
            </a:xfrm>
            <a:custGeom>
              <a:avLst/>
              <a:gdLst/>
              <a:ahLst/>
              <a:cxnLst/>
              <a:rect l="l" t="t" r="r" b="b"/>
              <a:pathLst>
                <a:path w="3248025" h="3580129">
                  <a:moveTo>
                    <a:pt x="0" y="0"/>
                  </a:moveTo>
                  <a:lnTo>
                    <a:pt x="0" y="1150351"/>
                  </a:lnTo>
                  <a:lnTo>
                    <a:pt x="9916" y="1199385"/>
                  </a:lnTo>
                  <a:lnTo>
                    <a:pt x="23580" y="1247816"/>
                  </a:lnTo>
                  <a:lnTo>
                    <a:pt x="40939" y="1295536"/>
                  </a:lnTo>
                  <a:lnTo>
                    <a:pt x="61942" y="1342440"/>
                  </a:lnTo>
                  <a:lnTo>
                    <a:pt x="86538" y="1388421"/>
                  </a:lnTo>
                  <a:lnTo>
                    <a:pt x="114676" y="1433374"/>
                  </a:lnTo>
                  <a:lnTo>
                    <a:pt x="146304" y="1477192"/>
                  </a:lnTo>
                  <a:lnTo>
                    <a:pt x="181370" y="1519769"/>
                  </a:lnTo>
                  <a:lnTo>
                    <a:pt x="219825" y="1560999"/>
                  </a:lnTo>
                  <a:lnTo>
                    <a:pt x="382632" y="1724745"/>
                  </a:lnTo>
                  <a:lnTo>
                    <a:pt x="410598" y="1755317"/>
                  </a:lnTo>
                  <a:lnTo>
                    <a:pt x="419919" y="1790054"/>
                  </a:lnTo>
                  <a:lnTo>
                    <a:pt x="410598" y="1824791"/>
                  </a:lnTo>
                  <a:lnTo>
                    <a:pt x="382632" y="1855364"/>
                  </a:lnTo>
                  <a:lnTo>
                    <a:pt x="219825" y="2019110"/>
                  </a:lnTo>
                  <a:lnTo>
                    <a:pt x="181370" y="2060246"/>
                  </a:lnTo>
                  <a:lnTo>
                    <a:pt x="146304" y="2102774"/>
                  </a:lnTo>
                  <a:lnTo>
                    <a:pt x="114676" y="2146578"/>
                  </a:lnTo>
                  <a:lnTo>
                    <a:pt x="86538" y="2191544"/>
                  </a:lnTo>
                  <a:lnTo>
                    <a:pt x="61942" y="2237557"/>
                  </a:lnTo>
                  <a:lnTo>
                    <a:pt x="40939" y="2284502"/>
                  </a:lnTo>
                  <a:lnTo>
                    <a:pt x="23580" y="2332265"/>
                  </a:lnTo>
                  <a:lnTo>
                    <a:pt x="9916" y="2380732"/>
                  </a:lnTo>
                  <a:lnTo>
                    <a:pt x="0" y="2429788"/>
                  </a:lnTo>
                  <a:lnTo>
                    <a:pt x="0" y="3580110"/>
                  </a:lnTo>
                  <a:lnTo>
                    <a:pt x="2819784" y="3580110"/>
                  </a:lnTo>
                  <a:lnTo>
                    <a:pt x="2819784" y="2531410"/>
                  </a:lnTo>
                  <a:lnTo>
                    <a:pt x="2821434" y="2485596"/>
                  </a:lnTo>
                  <a:lnTo>
                    <a:pt x="2826361" y="2440059"/>
                  </a:lnTo>
                  <a:lnTo>
                    <a:pt x="2834526" y="2394885"/>
                  </a:lnTo>
                  <a:lnTo>
                    <a:pt x="2845890" y="2350161"/>
                  </a:lnTo>
                  <a:lnTo>
                    <a:pt x="2860417" y="2305976"/>
                  </a:lnTo>
                  <a:lnTo>
                    <a:pt x="2878067" y="2262417"/>
                  </a:lnTo>
                  <a:lnTo>
                    <a:pt x="2898804" y="2219571"/>
                  </a:lnTo>
                  <a:lnTo>
                    <a:pt x="2922588" y="2177526"/>
                  </a:lnTo>
                  <a:lnTo>
                    <a:pt x="2949382" y="2136370"/>
                  </a:lnTo>
                  <a:lnTo>
                    <a:pt x="2979148" y="2096191"/>
                  </a:lnTo>
                  <a:lnTo>
                    <a:pt x="3011847" y="2057074"/>
                  </a:lnTo>
                  <a:lnTo>
                    <a:pt x="3047443" y="2019110"/>
                  </a:lnTo>
                  <a:lnTo>
                    <a:pt x="3209718" y="1855364"/>
                  </a:lnTo>
                  <a:lnTo>
                    <a:pt x="3237983" y="1824791"/>
                  </a:lnTo>
                  <a:lnTo>
                    <a:pt x="3247404" y="1790054"/>
                  </a:lnTo>
                  <a:lnTo>
                    <a:pt x="3237983" y="1755317"/>
                  </a:lnTo>
                  <a:lnTo>
                    <a:pt x="3209718" y="1724745"/>
                  </a:lnTo>
                  <a:lnTo>
                    <a:pt x="3047443" y="1560999"/>
                  </a:lnTo>
                  <a:lnTo>
                    <a:pt x="3011725" y="1522960"/>
                  </a:lnTo>
                  <a:lnTo>
                    <a:pt x="2978923" y="1483795"/>
                  </a:lnTo>
                  <a:lnTo>
                    <a:pt x="2949074" y="1443589"/>
                  </a:lnTo>
                  <a:lnTo>
                    <a:pt x="2922212" y="1402425"/>
                  </a:lnTo>
                  <a:lnTo>
                    <a:pt x="2898376" y="1360387"/>
                  </a:lnTo>
                  <a:lnTo>
                    <a:pt x="2877600" y="1317559"/>
                  </a:lnTo>
                  <a:lnTo>
                    <a:pt x="2859922" y="1274025"/>
                  </a:lnTo>
                  <a:lnTo>
                    <a:pt x="2845376" y="1229869"/>
                  </a:lnTo>
                  <a:lnTo>
                    <a:pt x="2834000" y="1185174"/>
                  </a:lnTo>
                  <a:lnTo>
                    <a:pt x="2825829" y="1140025"/>
                  </a:lnTo>
                  <a:lnTo>
                    <a:pt x="2820901" y="1094506"/>
                  </a:lnTo>
                  <a:lnTo>
                    <a:pt x="2819250" y="1048700"/>
                  </a:lnTo>
                  <a:lnTo>
                    <a:pt x="2819250" y="0"/>
                  </a:lnTo>
                  <a:lnTo>
                    <a:pt x="0" y="0"/>
                  </a:lnTo>
                  <a:close/>
                </a:path>
              </a:pathLst>
            </a:custGeom>
            <a:ln w="9525">
              <a:solidFill>
                <a:srgbClr val="DCAE52"/>
              </a:solidFill>
            </a:ln>
          </p:spPr>
          <p:txBody>
            <a:bodyPr wrap="square" lIns="0" tIns="0" rIns="0" bIns="0" rtlCol="0"/>
            <a:lstStyle/>
            <a:p>
              <a:endParaRPr/>
            </a:p>
          </p:txBody>
        </p:sp>
        <p:sp>
          <p:nvSpPr>
            <p:cNvPr id="10" name="object 11"/>
            <p:cNvSpPr/>
            <p:nvPr/>
          </p:nvSpPr>
          <p:spPr>
            <a:xfrm>
              <a:off x="2898109" y="1451390"/>
              <a:ext cx="3334797" cy="3530365"/>
            </a:xfrm>
            <a:custGeom>
              <a:avLst/>
              <a:gdLst/>
              <a:ahLst/>
              <a:cxnLst/>
              <a:rect l="l" t="t" r="r" b="b"/>
              <a:pathLst>
                <a:path w="3244850" h="3580129">
                  <a:moveTo>
                    <a:pt x="2816623" y="0"/>
                  </a:moveTo>
                  <a:lnTo>
                    <a:pt x="0" y="0"/>
                  </a:lnTo>
                  <a:lnTo>
                    <a:pt x="0" y="1048699"/>
                  </a:lnTo>
                  <a:lnTo>
                    <a:pt x="1651" y="1094512"/>
                  </a:lnTo>
                  <a:lnTo>
                    <a:pt x="6582" y="1140050"/>
                  </a:lnTo>
                  <a:lnTo>
                    <a:pt x="14756" y="1185224"/>
                  </a:lnTo>
                  <a:lnTo>
                    <a:pt x="26137" y="1229948"/>
                  </a:lnTo>
                  <a:lnTo>
                    <a:pt x="40687" y="1274133"/>
                  </a:lnTo>
                  <a:lnTo>
                    <a:pt x="58371" y="1317692"/>
                  </a:lnTo>
                  <a:lnTo>
                    <a:pt x="79151" y="1360538"/>
                  </a:lnTo>
                  <a:lnTo>
                    <a:pt x="102993" y="1402583"/>
                  </a:lnTo>
                  <a:lnTo>
                    <a:pt x="129858" y="1443739"/>
                  </a:lnTo>
                  <a:lnTo>
                    <a:pt x="159711" y="1483919"/>
                  </a:lnTo>
                  <a:lnTo>
                    <a:pt x="192515" y="1523035"/>
                  </a:lnTo>
                  <a:lnTo>
                    <a:pt x="228234" y="1561000"/>
                  </a:lnTo>
                  <a:lnTo>
                    <a:pt x="390508" y="1724745"/>
                  </a:lnTo>
                  <a:lnTo>
                    <a:pt x="418773" y="1755317"/>
                  </a:lnTo>
                  <a:lnTo>
                    <a:pt x="428195" y="1790055"/>
                  </a:lnTo>
                  <a:lnTo>
                    <a:pt x="418773" y="1824792"/>
                  </a:lnTo>
                  <a:lnTo>
                    <a:pt x="390508" y="1855364"/>
                  </a:lnTo>
                  <a:lnTo>
                    <a:pt x="228234" y="2019110"/>
                  </a:lnTo>
                  <a:lnTo>
                    <a:pt x="192618" y="2057075"/>
                  </a:lnTo>
                  <a:lnTo>
                    <a:pt x="159882" y="2096191"/>
                  </a:lnTo>
                  <a:lnTo>
                    <a:pt x="130066" y="2136371"/>
                  </a:lnTo>
                  <a:lnTo>
                    <a:pt x="103212" y="2177527"/>
                  </a:lnTo>
                  <a:lnTo>
                    <a:pt x="79361" y="2219572"/>
                  </a:lnTo>
                  <a:lnTo>
                    <a:pt x="58555" y="2262417"/>
                  </a:lnTo>
                  <a:lnTo>
                    <a:pt x="40837" y="2305976"/>
                  </a:lnTo>
                  <a:lnTo>
                    <a:pt x="26246" y="2350162"/>
                  </a:lnTo>
                  <a:lnTo>
                    <a:pt x="14826" y="2394885"/>
                  </a:lnTo>
                  <a:lnTo>
                    <a:pt x="6617" y="2440059"/>
                  </a:lnTo>
                  <a:lnTo>
                    <a:pt x="1661" y="2485597"/>
                  </a:lnTo>
                  <a:lnTo>
                    <a:pt x="0" y="2531410"/>
                  </a:lnTo>
                  <a:lnTo>
                    <a:pt x="0" y="3580109"/>
                  </a:lnTo>
                  <a:lnTo>
                    <a:pt x="2816623" y="3580109"/>
                  </a:lnTo>
                  <a:lnTo>
                    <a:pt x="2816623" y="2531410"/>
                  </a:lnTo>
                  <a:lnTo>
                    <a:pt x="2818275" y="2485597"/>
                  </a:lnTo>
                  <a:lnTo>
                    <a:pt x="2823204" y="2440059"/>
                  </a:lnTo>
                  <a:lnTo>
                    <a:pt x="2831372" y="2394885"/>
                  </a:lnTo>
                  <a:lnTo>
                    <a:pt x="2842741" y="2350162"/>
                  </a:lnTo>
                  <a:lnTo>
                    <a:pt x="2857272" y="2305976"/>
                  </a:lnTo>
                  <a:lnTo>
                    <a:pt x="2874928" y="2262417"/>
                  </a:lnTo>
                  <a:lnTo>
                    <a:pt x="2895670" y="2219572"/>
                  </a:lnTo>
                  <a:lnTo>
                    <a:pt x="2919459" y="2177527"/>
                  </a:lnTo>
                  <a:lnTo>
                    <a:pt x="2946257" y="2136371"/>
                  </a:lnTo>
                  <a:lnTo>
                    <a:pt x="2976026" y="2096191"/>
                  </a:lnTo>
                  <a:lnTo>
                    <a:pt x="3008728" y="2057075"/>
                  </a:lnTo>
                  <a:lnTo>
                    <a:pt x="3044324" y="2019110"/>
                  </a:lnTo>
                  <a:lnTo>
                    <a:pt x="3207132" y="1855364"/>
                  </a:lnTo>
                  <a:lnTo>
                    <a:pt x="3235097" y="1824792"/>
                  </a:lnTo>
                  <a:lnTo>
                    <a:pt x="3244419" y="1790055"/>
                  </a:lnTo>
                  <a:lnTo>
                    <a:pt x="3235097" y="1755317"/>
                  </a:lnTo>
                  <a:lnTo>
                    <a:pt x="3207132" y="1724745"/>
                  </a:lnTo>
                  <a:lnTo>
                    <a:pt x="3044324" y="1561000"/>
                  </a:lnTo>
                  <a:lnTo>
                    <a:pt x="3008728" y="1522960"/>
                  </a:lnTo>
                  <a:lnTo>
                    <a:pt x="2976026" y="1483796"/>
                  </a:lnTo>
                  <a:lnTo>
                    <a:pt x="2946257" y="1443589"/>
                  </a:lnTo>
                  <a:lnTo>
                    <a:pt x="2919459" y="1402425"/>
                  </a:lnTo>
                  <a:lnTo>
                    <a:pt x="2895670" y="1360387"/>
                  </a:lnTo>
                  <a:lnTo>
                    <a:pt x="2874928" y="1317559"/>
                  </a:lnTo>
                  <a:lnTo>
                    <a:pt x="2857272" y="1274025"/>
                  </a:lnTo>
                  <a:lnTo>
                    <a:pt x="2842741" y="1229869"/>
                  </a:lnTo>
                  <a:lnTo>
                    <a:pt x="2831372" y="1185174"/>
                  </a:lnTo>
                  <a:lnTo>
                    <a:pt x="2823204" y="1140025"/>
                  </a:lnTo>
                  <a:lnTo>
                    <a:pt x="2818275" y="1094506"/>
                  </a:lnTo>
                  <a:lnTo>
                    <a:pt x="2816623" y="1048699"/>
                  </a:lnTo>
                  <a:lnTo>
                    <a:pt x="2816623" y="0"/>
                  </a:lnTo>
                  <a:close/>
                </a:path>
              </a:pathLst>
            </a:custGeom>
          </p:spPr>
          <p:style>
            <a:lnRef idx="1">
              <a:schemeClr val="accent1"/>
            </a:lnRef>
            <a:fillRef idx="3">
              <a:schemeClr val="accent1"/>
            </a:fillRef>
            <a:effectRef idx="2">
              <a:schemeClr val="accent1"/>
            </a:effectRef>
            <a:fontRef idx="minor">
              <a:schemeClr val="lt1"/>
            </a:fontRef>
          </p:style>
          <p:txBody>
            <a:bodyPr wrap="square" lIns="0" tIns="0" rIns="0" bIns="0" rtlCol="0"/>
            <a:lstStyle/>
            <a:p>
              <a:endParaRPr/>
            </a:p>
          </p:txBody>
        </p:sp>
        <p:sp>
          <p:nvSpPr>
            <p:cNvPr id="11" name="object 12"/>
            <p:cNvSpPr/>
            <p:nvPr/>
          </p:nvSpPr>
          <p:spPr>
            <a:xfrm>
              <a:off x="2988057" y="1426508"/>
              <a:ext cx="3244850" cy="3580129"/>
            </a:xfrm>
            <a:custGeom>
              <a:avLst/>
              <a:gdLst/>
              <a:ahLst/>
              <a:cxnLst/>
              <a:rect l="l" t="t" r="r" b="b"/>
              <a:pathLst>
                <a:path w="3244850" h="3580129">
                  <a:moveTo>
                    <a:pt x="0" y="0"/>
                  </a:moveTo>
                  <a:lnTo>
                    <a:pt x="0" y="1048700"/>
                  </a:lnTo>
                  <a:lnTo>
                    <a:pt x="1651" y="1094512"/>
                  </a:lnTo>
                  <a:lnTo>
                    <a:pt x="6582" y="1140050"/>
                  </a:lnTo>
                  <a:lnTo>
                    <a:pt x="14756" y="1185224"/>
                  </a:lnTo>
                  <a:lnTo>
                    <a:pt x="26137" y="1229947"/>
                  </a:lnTo>
                  <a:lnTo>
                    <a:pt x="40687" y="1274132"/>
                  </a:lnTo>
                  <a:lnTo>
                    <a:pt x="58371" y="1317692"/>
                  </a:lnTo>
                  <a:lnTo>
                    <a:pt x="79151" y="1360537"/>
                  </a:lnTo>
                  <a:lnTo>
                    <a:pt x="102993" y="1402582"/>
                  </a:lnTo>
                  <a:lnTo>
                    <a:pt x="129858" y="1443738"/>
                  </a:lnTo>
                  <a:lnTo>
                    <a:pt x="159711" y="1483918"/>
                  </a:lnTo>
                  <a:lnTo>
                    <a:pt x="192515" y="1523034"/>
                  </a:lnTo>
                  <a:lnTo>
                    <a:pt x="228234" y="1560999"/>
                  </a:lnTo>
                  <a:lnTo>
                    <a:pt x="390508" y="1724745"/>
                  </a:lnTo>
                  <a:lnTo>
                    <a:pt x="418773" y="1755317"/>
                  </a:lnTo>
                  <a:lnTo>
                    <a:pt x="428195" y="1790054"/>
                  </a:lnTo>
                  <a:lnTo>
                    <a:pt x="418773" y="1824791"/>
                  </a:lnTo>
                  <a:lnTo>
                    <a:pt x="390508" y="1855364"/>
                  </a:lnTo>
                  <a:lnTo>
                    <a:pt x="228234" y="2019110"/>
                  </a:lnTo>
                  <a:lnTo>
                    <a:pt x="192618" y="2057074"/>
                  </a:lnTo>
                  <a:lnTo>
                    <a:pt x="159882" y="2096191"/>
                  </a:lnTo>
                  <a:lnTo>
                    <a:pt x="130066" y="2136370"/>
                  </a:lnTo>
                  <a:lnTo>
                    <a:pt x="103211" y="2177526"/>
                  </a:lnTo>
                  <a:lnTo>
                    <a:pt x="79361" y="2219571"/>
                  </a:lnTo>
                  <a:lnTo>
                    <a:pt x="58555" y="2262417"/>
                  </a:lnTo>
                  <a:lnTo>
                    <a:pt x="40837" y="2305976"/>
                  </a:lnTo>
                  <a:lnTo>
                    <a:pt x="26246" y="2350161"/>
                  </a:lnTo>
                  <a:lnTo>
                    <a:pt x="14826" y="2394885"/>
                  </a:lnTo>
                  <a:lnTo>
                    <a:pt x="6617" y="2440059"/>
                  </a:lnTo>
                  <a:lnTo>
                    <a:pt x="1661" y="2485596"/>
                  </a:lnTo>
                  <a:lnTo>
                    <a:pt x="0" y="2531410"/>
                  </a:lnTo>
                  <a:lnTo>
                    <a:pt x="0" y="3580110"/>
                  </a:lnTo>
                  <a:lnTo>
                    <a:pt x="2816624" y="3580110"/>
                  </a:lnTo>
                  <a:lnTo>
                    <a:pt x="2816624" y="2531410"/>
                  </a:lnTo>
                  <a:lnTo>
                    <a:pt x="2818275" y="2485596"/>
                  </a:lnTo>
                  <a:lnTo>
                    <a:pt x="2823204" y="2440059"/>
                  </a:lnTo>
                  <a:lnTo>
                    <a:pt x="2831372" y="2394885"/>
                  </a:lnTo>
                  <a:lnTo>
                    <a:pt x="2842741" y="2350161"/>
                  </a:lnTo>
                  <a:lnTo>
                    <a:pt x="2857273" y="2305976"/>
                  </a:lnTo>
                  <a:lnTo>
                    <a:pt x="2874928" y="2262417"/>
                  </a:lnTo>
                  <a:lnTo>
                    <a:pt x="2895670" y="2219571"/>
                  </a:lnTo>
                  <a:lnTo>
                    <a:pt x="2919459" y="2177526"/>
                  </a:lnTo>
                  <a:lnTo>
                    <a:pt x="2946258" y="2136370"/>
                  </a:lnTo>
                  <a:lnTo>
                    <a:pt x="2976027" y="2096191"/>
                  </a:lnTo>
                  <a:lnTo>
                    <a:pt x="3008729" y="2057074"/>
                  </a:lnTo>
                  <a:lnTo>
                    <a:pt x="3044326" y="2019110"/>
                  </a:lnTo>
                  <a:lnTo>
                    <a:pt x="3207133" y="1855364"/>
                  </a:lnTo>
                  <a:lnTo>
                    <a:pt x="3235098" y="1824791"/>
                  </a:lnTo>
                  <a:lnTo>
                    <a:pt x="3244420" y="1790054"/>
                  </a:lnTo>
                  <a:lnTo>
                    <a:pt x="3235098" y="1755317"/>
                  </a:lnTo>
                  <a:lnTo>
                    <a:pt x="3207133" y="1724745"/>
                  </a:lnTo>
                  <a:lnTo>
                    <a:pt x="3044326" y="1560999"/>
                  </a:lnTo>
                  <a:lnTo>
                    <a:pt x="3008729" y="1522960"/>
                  </a:lnTo>
                  <a:lnTo>
                    <a:pt x="2976027" y="1483795"/>
                  </a:lnTo>
                  <a:lnTo>
                    <a:pt x="2946258" y="1443589"/>
                  </a:lnTo>
                  <a:lnTo>
                    <a:pt x="2919459" y="1402425"/>
                  </a:lnTo>
                  <a:lnTo>
                    <a:pt x="2895670" y="1360387"/>
                  </a:lnTo>
                  <a:lnTo>
                    <a:pt x="2874928" y="1317559"/>
                  </a:lnTo>
                  <a:lnTo>
                    <a:pt x="2857273" y="1274025"/>
                  </a:lnTo>
                  <a:lnTo>
                    <a:pt x="2842741" y="1229869"/>
                  </a:lnTo>
                  <a:lnTo>
                    <a:pt x="2831372" y="1185174"/>
                  </a:lnTo>
                  <a:lnTo>
                    <a:pt x="2823204" y="1140025"/>
                  </a:lnTo>
                  <a:lnTo>
                    <a:pt x="2818275" y="1094506"/>
                  </a:lnTo>
                  <a:lnTo>
                    <a:pt x="2816624" y="1048700"/>
                  </a:lnTo>
                  <a:lnTo>
                    <a:pt x="2816624" y="0"/>
                  </a:lnTo>
                  <a:lnTo>
                    <a:pt x="0" y="0"/>
                  </a:lnTo>
                  <a:close/>
                </a:path>
              </a:pathLst>
            </a:custGeom>
            <a:ln w="9525">
              <a:solidFill>
                <a:srgbClr val="DCAE52"/>
              </a:solidFill>
            </a:ln>
          </p:spPr>
          <p:txBody>
            <a:bodyPr wrap="square" lIns="0" tIns="0" rIns="0" bIns="0" rtlCol="0"/>
            <a:lstStyle/>
            <a:p>
              <a:endParaRPr/>
            </a:p>
          </p:txBody>
        </p:sp>
        <p:sp>
          <p:nvSpPr>
            <p:cNvPr id="12" name="object 13"/>
            <p:cNvSpPr/>
            <p:nvPr/>
          </p:nvSpPr>
          <p:spPr>
            <a:xfrm>
              <a:off x="168807" y="1426508"/>
              <a:ext cx="3248025" cy="3580129"/>
            </a:xfrm>
            <a:custGeom>
              <a:avLst/>
              <a:gdLst/>
              <a:ahLst/>
              <a:cxnLst/>
              <a:rect l="l" t="t" r="r" b="b"/>
              <a:pathLst>
                <a:path w="3248025" h="3580129">
                  <a:moveTo>
                    <a:pt x="0" y="0"/>
                  </a:moveTo>
                  <a:lnTo>
                    <a:pt x="0" y="3580110"/>
                  </a:lnTo>
                  <a:lnTo>
                    <a:pt x="2819250" y="3580110"/>
                  </a:lnTo>
                  <a:lnTo>
                    <a:pt x="2819250" y="2531410"/>
                  </a:lnTo>
                  <a:lnTo>
                    <a:pt x="2820901" y="2485596"/>
                  </a:lnTo>
                  <a:lnTo>
                    <a:pt x="2825832" y="2440059"/>
                  </a:lnTo>
                  <a:lnTo>
                    <a:pt x="2834006" y="2394885"/>
                  </a:lnTo>
                  <a:lnTo>
                    <a:pt x="2845387" y="2350161"/>
                  </a:lnTo>
                  <a:lnTo>
                    <a:pt x="2859937" y="2305976"/>
                  </a:lnTo>
                  <a:lnTo>
                    <a:pt x="2877621" y="2262417"/>
                  </a:lnTo>
                  <a:lnTo>
                    <a:pt x="2898401" y="2219571"/>
                  </a:lnTo>
                  <a:lnTo>
                    <a:pt x="2922242" y="2177526"/>
                  </a:lnTo>
                  <a:lnTo>
                    <a:pt x="2949108" y="2136370"/>
                  </a:lnTo>
                  <a:lnTo>
                    <a:pt x="2978961" y="2096191"/>
                  </a:lnTo>
                  <a:lnTo>
                    <a:pt x="3011765" y="2057074"/>
                  </a:lnTo>
                  <a:lnTo>
                    <a:pt x="3047484" y="2019110"/>
                  </a:lnTo>
                  <a:lnTo>
                    <a:pt x="3209759" y="1855364"/>
                  </a:lnTo>
                  <a:lnTo>
                    <a:pt x="3238024" y="1824791"/>
                  </a:lnTo>
                  <a:lnTo>
                    <a:pt x="3247445" y="1790054"/>
                  </a:lnTo>
                  <a:lnTo>
                    <a:pt x="3238024" y="1755317"/>
                  </a:lnTo>
                  <a:lnTo>
                    <a:pt x="3209759" y="1724745"/>
                  </a:lnTo>
                  <a:lnTo>
                    <a:pt x="3047484" y="1560999"/>
                  </a:lnTo>
                  <a:lnTo>
                    <a:pt x="3011765" y="1522960"/>
                  </a:lnTo>
                  <a:lnTo>
                    <a:pt x="2978961" y="1483795"/>
                  </a:lnTo>
                  <a:lnTo>
                    <a:pt x="2949108" y="1443589"/>
                  </a:lnTo>
                  <a:lnTo>
                    <a:pt x="2922242" y="1402425"/>
                  </a:lnTo>
                  <a:lnTo>
                    <a:pt x="2898401" y="1360387"/>
                  </a:lnTo>
                  <a:lnTo>
                    <a:pt x="2877621" y="1317559"/>
                  </a:lnTo>
                  <a:lnTo>
                    <a:pt x="2859937" y="1274025"/>
                  </a:lnTo>
                  <a:lnTo>
                    <a:pt x="2845387" y="1229869"/>
                  </a:lnTo>
                  <a:lnTo>
                    <a:pt x="2834006" y="1185174"/>
                  </a:lnTo>
                  <a:lnTo>
                    <a:pt x="2825832" y="1140025"/>
                  </a:lnTo>
                  <a:lnTo>
                    <a:pt x="2820901" y="1094506"/>
                  </a:lnTo>
                  <a:lnTo>
                    <a:pt x="2819250" y="1048700"/>
                  </a:lnTo>
                  <a:lnTo>
                    <a:pt x="2819250" y="0"/>
                  </a:lnTo>
                  <a:lnTo>
                    <a:pt x="0" y="0"/>
                  </a:lnTo>
                  <a:close/>
                </a:path>
              </a:pathLst>
            </a:custGeom>
            <a:ln w="9525">
              <a:solidFill>
                <a:srgbClr val="DCAE52"/>
              </a:solidFill>
            </a:ln>
          </p:spPr>
          <p:txBody>
            <a:bodyPr wrap="square" lIns="0" tIns="0" rIns="0" bIns="0" rtlCol="0"/>
            <a:lstStyle/>
            <a:p>
              <a:endParaRPr/>
            </a:p>
          </p:txBody>
        </p:sp>
      </p:grpSp>
      <p:sp>
        <p:nvSpPr>
          <p:cNvPr id="13" name="Rectangle 12"/>
          <p:cNvSpPr/>
          <p:nvPr/>
        </p:nvSpPr>
        <p:spPr>
          <a:xfrm>
            <a:off x="2870198" y="1489695"/>
            <a:ext cx="947375" cy="369332"/>
          </a:xfrm>
          <a:prstGeom prst="rect">
            <a:avLst/>
          </a:prstGeom>
        </p:spPr>
        <p:txBody>
          <a:bodyPr wrap="none">
            <a:spAutoFit/>
          </a:bodyPr>
          <a:lstStyle/>
          <a:p>
            <a:r>
              <a:rPr lang="en-IN" b="1" spc="-200" dirty="0">
                <a:solidFill>
                  <a:srgbClr val="DCAE52"/>
                </a:solidFill>
                <a:latin typeface="Verdana"/>
                <a:cs typeface="Verdana"/>
              </a:rPr>
              <a:t>P</a:t>
            </a:r>
            <a:r>
              <a:rPr lang="en-IN" b="1" spc="-190" dirty="0">
                <a:solidFill>
                  <a:srgbClr val="DCAE52"/>
                </a:solidFill>
                <a:latin typeface="Verdana"/>
                <a:cs typeface="Verdana"/>
              </a:rPr>
              <a:t>y</a:t>
            </a:r>
            <a:r>
              <a:rPr lang="en-IN" b="1" spc="-105" dirty="0">
                <a:solidFill>
                  <a:srgbClr val="DCAE52"/>
                </a:solidFill>
                <a:latin typeface="Verdana"/>
                <a:cs typeface="Verdana"/>
              </a:rPr>
              <a:t>t</a:t>
            </a:r>
            <a:r>
              <a:rPr lang="en-IN" b="1" spc="-190" dirty="0">
                <a:solidFill>
                  <a:srgbClr val="DCAE52"/>
                </a:solidFill>
                <a:latin typeface="Verdana"/>
                <a:cs typeface="Verdana"/>
              </a:rPr>
              <a:t>h</a:t>
            </a:r>
            <a:r>
              <a:rPr lang="en-IN" b="1" spc="-215" dirty="0">
                <a:solidFill>
                  <a:srgbClr val="DCAE52"/>
                </a:solidFill>
                <a:latin typeface="Verdana"/>
                <a:cs typeface="Verdana"/>
              </a:rPr>
              <a:t>o</a:t>
            </a:r>
            <a:r>
              <a:rPr lang="en-IN" b="1" spc="-290" dirty="0">
                <a:solidFill>
                  <a:srgbClr val="DCAE52"/>
                </a:solidFill>
                <a:latin typeface="Verdana"/>
                <a:cs typeface="Verdana"/>
              </a:rPr>
              <a:t>n</a:t>
            </a:r>
            <a:endParaRPr lang="en-IN" b="1" dirty="0"/>
          </a:p>
        </p:txBody>
      </p:sp>
      <p:sp>
        <p:nvSpPr>
          <p:cNvPr id="14" name="Rectangle 13"/>
          <p:cNvSpPr/>
          <p:nvPr/>
        </p:nvSpPr>
        <p:spPr>
          <a:xfrm>
            <a:off x="1462374" y="2002593"/>
            <a:ext cx="3137617" cy="923330"/>
          </a:xfrm>
          <a:prstGeom prst="rect">
            <a:avLst/>
          </a:prstGeom>
        </p:spPr>
        <p:txBody>
          <a:bodyPr wrap="square">
            <a:spAutoFit/>
          </a:bodyPr>
          <a:lstStyle/>
          <a:p>
            <a:r>
              <a:rPr lang="en-US" b="0" i="0" dirty="0" smtClean="0">
                <a:effectLst/>
                <a:latin typeface="Verdana" panose="020B0604030504040204" pitchFamily="34" charset="0"/>
                <a:ea typeface="Verdana" panose="020B0604030504040204" pitchFamily="34" charset="0"/>
              </a:rPr>
              <a:t>The primary programming language for the Habit Tracker app</a:t>
            </a:r>
            <a:endParaRPr lang="en-IN" dirty="0">
              <a:latin typeface="Verdana" panose="020B0604030504040204" pitchFamily="34" charset="0"/>
              <a:ea typeface="Verdana" panose="020B0604030504040204" pitchFamily="34" charset="0"/>
            </a:endParaRPr>
          </a:p>
        </p:txBody>
      </p:sp>
      <p:sp>
        <p:nvSpPr>
          <p:cNvPr id="15" name="Rectangle 14"/>
          <p:cNvSpPr/>
          <p:nvPr/>
        </p:nvSpPr>
        <p:spPr>
          <a:xfrm>
            <a:off x="1693225" y="3293748"/>
            <a:ext cx="1839286" cy="369332"/>
          </a:xfrm>
          <a:prstGeom prst="rect">
            <a:avLst/>
          </a:prstGeom>
        </p:spPr>
        <p:txBody>
          <a:bodyPr wrap="none">
            <a:spAutoFit/>
          </a:bodyPr>
          <a:lstStyle/>
          <a:p>
            <a:pPr marL="12700">
              <a:lnSpc>
                <a:spcPct val="100000"/>
              </a:lnSpc>
              <a:spcBef>
                <a:spcPts val="100"/>
              </a:spcBef>
            </a:pPr>
            <a:r>
              <a:rPr lang="en-IN" spc="50" dirty="0">
                <a:solidFill>
                  <a:srgbClr val="E9E2C9"/>
                </a:solidFill>
                <a:latin typeface="Verdana"/>
                <a:cs typeface="Verdana"/>
              </a:rPr>
              <a:t>C</a:t>
            </a:r>
            <a:r>
              <a:rPr lang="en-IN" spc="40" dirty="0">
                <a:solidFill>
                  <a:srgbClr val="E9E2C9"/>
                </a:solidFill>
                <a:latin typeface="Verdana"/>
                <a:cs typeface="Verdana"/>
              </a:rPr>
              <a:t>h</a:t>
            </a:r>
            <a:r>
              <a:rPr lang="en-IN" spc="20" dirty="0">
                <a:solidFill>
                  <a:srgbClr val="E9E2C9"/>
                </a:solidFill>
                <a:latin typeface="Verdana"/>
                <a:cs typeface="Verdana"/>
              </a:rPr>
              <a:t>o</a:t>
            </a:r>
            <a:r>
              <a:rPr lang="en-IN" spc="-45" dirty="0">
                <a:solidFill>
                  <a:srgbClr val="E9E2C9"/>
                </a:solidFill>
                <a:latin typeface="Verdana"/>
                <a:cs typeface="Verdana"/>
              </a:rPr>
              <a:t>s</a:t>
            </a:r>
            <a:r>
              <a:rPr lang="en-IN" spc="10" dirty="0">
                <a:solidFill>
                  <a:srgbClr val="E9E2C9"/>
                </a:solidFill>
                <a:latin typeface="Verdana"/>
                <a:cs typeface="Verdana"/>
              </a:rPr>
              <a:t>e</a:t>
            </a:r>
            <a:r>
              <a:rPr lang="en-IN" spc="60" dirty="0">
                <a:solidFill>
                  <a:srgbClr val="E9E2C9"/>
                </a:solidFill>
                <a:latin typeface="Verdana"/>
                <a:cs typeface="Verdana"/>
              </a:rPr>
              <a:t>n</a:t>
            </a:r>
            <a:r>
              <a:rPr lang="en-IN" spc="-130" dirty="0">
                <a:solidFill>
                  <a:srgbClr val="E9E2C9"/>
                </a:solidFill>
                <a:latin typeface="Verdana"/>
                <a:cs typeface="Verdana"/>
              </a:rPr>
              <a:t> </a:t>
            </a:r>
            <a:r>
              <a:rPr lang="en-IN" spc="-20" dirty="0">
                <a:solidFill>
                  <a:srgbClr val="E9E2C9"/>
                </a:solidFill>
                <a:latin typeface="Verdana"/>
                <a:cs typeface="Verdana"/>
              </a:rPr>
              <a:t>f</a:t>
            </a:r>
            <a:r>
              <a:rPr lang="en-IN" spc="20" dirty="0">
                <a:solidFill>
                  <a:srgbClr val="E9E2C9"/>
                </a:solidFill>
                <a:latin typeface="Verdana"/>
                <a:cs typeface="Verdana"/>
              </a:rPr>
              <a:t>o</a:t>
            </a:r>
            <a:r>
              <a:rPr lang="en-IN" spc="-40" dirty="0">
                <a:solidFill>
                  <a:srgbClr val="E9E2C9"/>
                </a:solidFill>
                <a:latin typeface="Verdana"/>
                <a:cs typeface="Verdana"/>
              </a:rPr>
              <a:t>r</a:t>
            </a:r>
            <a:r>
              <a:rPr lang="en-IN" spc="-130" dirty="0">
                <a:solidFill>
                  <a:srgbClr val="E9E2C9"/>
                </a:solidFill>
                <a:latin typeface="Verdana"/>
                <a:cs typeface="Verdana"/>
              </a:rPr>
              <a:t> </a:t>
            </a:r>
            <a:r>
              <a:rPr lang="en-IN" spc="-15" dirty="0">
                <a:solidFill>
                  <a:srgbClr val="E9E2C9"/>
                </a:solidFill>
                <a:latin typeface="Verdana"/>
                <a:cs typeface="Verdana"/>
              </a:rPr>
              <a:t>i</a:t>
            </a:r>
            <a:r>
              <a:rPr lang="en-IN" spc="5" dirty="0">
                <a:solidFill>
                  <a:srgbClr val="E9E2C9"/>
                </a:solidFill>
                <a:latin typeface="Verdana"/>
                <a:cs typeface="Verdana"/>
              </a:rPr>
              <a:t>t</a:t>
            </a:r>
            <a:r>
              <a:rPr lang="en-IN" spc="-45" dirty="0">
                <a:solidFill>
                  <a:srgbClr val="E9E2C9"/>
                </a:solidFill>
                <a:latin typeface="Verdana"/>
                <a:cs typeface="Verdana"/>
              </a:rPr>
              <a:t>s</a:t>
            </a:r>
            <a:r>
              <a:rPr lang="en-IN" spc="-340" dirty="0">
                <a:solidFill>
                  <a:srgbClr val="E9E2C9"/>
                </a:solidFill>
                <a:latin typeface="Verdana"/>
                <a:cs typeface="Verdana"/>
              </a:rPr>
              <a:t>:</a:t>
            </a:r>
            <a:endParaRPr lang="en-IN" dirty="0">
              <a:latin typeface="Verdana"/>
              <a:cs typeface="Verdana"/>
            </a:endParaRPr>
          </a:p>
        </p:txBody>
      </p:sp>
      <p:sp>
        <p:nvSpPr>
          <p:cNvPr id="16" name="Rectangle 15"/>
          <p:cNvSpPr/>
          <p:nvPr/>
        </p:nvSpPr>
        <p:spPr>
          <a:xfrm>
            <a:off x="1693225" y="3844707"/>
            <a:ext cx="6096000" cy="923330"/>
          </a:xfrm>
          <a:prstGeom prst="rect">
            <a:avLst/>
          </a:prstGeom>
        </p:spPr>
        <p:txBody>
          <a:bodyPr>
            <a:spAutoFit/>
          </a:bodyPr>
          <a:lstStyle/>
          <a:p>
            <a:pPr marL="298450" indent="-285750">
              <a:lnSpc>
                <a:spcPct val="100000"/>
              </a:lnSpc>
              <a:spcBef>
                <a:spcPts val="100"/>
              </a:spcBef>
              <a:buSzPct val="150000"/>
              <a:buFont typeface="Arial MT"/>
              <a:buChar char="•"/>
              <a:tabLst>
                <a:tab pos="297815" algn="l"/>
                <a:tab pos="298450" algn="l"/>
              </a:tabLst>
            </a:pPr>
            <a:r>
              <a:rPr lang="en-IN" spc="5" dirty="0">
                <a:solidFill>
                  <a:srgbClr val="E9E2C9"/>
                </a:solidFill>
                <a:latin typeface="Verdana"/>
                <a:cs typeface="Verdana"/>
              </a:rPr>
              <a:t>simplicity</a:t>
            </a:r>
            <a:endParaRPr lang="en-IN" dirty="0">
              <a:latin typeface="Verdana"/>
              <a:cs typeface="Verdana"/>
            </a:endParaRPr>
          </a:p>
          <a:p>
            <a:pPr marL="298450" indent="-285750">
              <a:lnSpc>
                <a:spcPct val="100000"/>
              </a:lnSpc>
              <a:spcBef>
                <a:spcPts val="20"/>
              </a:spcBef>
              <a:buSzPct val="150000"/>
              <a:buFont typeface="Arial MT"/>
              <a:buChar char="•"/>
              <a:tabLst>
                <a:tab pos="297815" algn="l"/>
                <a:tab pos="298450" algn="l"/>
              </a:tabLst>
            </a:pPr>
            <a:r>
              <a:rPr lang="en-IN" spc="-5" dirty="0">
                <a:solidFill>
                  <a:srgbClr val="E9E2C9"/>
                </a:solidFill>
                <a:latin typeface="Verdana"/>
                <a:cs typeface="Verdana"/>
              </a:rPr>
              <a:t>readability</a:t>
            </a:r>
            <a:endParaRPr lang="en-IN" dirty="0">
              <a:latin typeface="Verdana"/>
              <a:cs typeface="Verdana"/>
            </a:endParaRPr>
          </a:p>
          <a:p>
            <a:pPr marL="298450" indent="-285750">
              <a:lnSpc>
                <a:spcPct val="100000"/>
              </a:lnSpc>
              <a:spcBef>
                <a:spcPts val="25"/>
              </a:spcBef>
              <a:buSzPct val="150000"/>
              <a:buFont typeface="Arial MT"/>
              <a:buChar char="•"/>
              <a:tabLst>
                <a:tab pos="297815" algn="l"/>
                <a:tab pos="298450" algn="l"/>
              </a:tabLst>
            </a:pPr>
            <a:r>
              <a:rPr lang="en-IN" spc="-35" dirty="0">
                <a:solidFill>
                  <a:srgbClr val="E9E2C9"/>
                </a:solidFill>
                <a:latin typeface="Verdana"/>
                <a:cs typeface="Verdana"/>
              </a:rPr>
              <a:t>ex</a:t>
            </a:r>
            <a:r>
              <a:rPr lang="en-IN" spc="5" dirty="0">
                <a:solidFill>
                  <a:srgbClr val="E9E2C9"/>
                </a:solidFill>
                <a:latin typeface="Verdana"/>
                <a:cs typeface="Verdana"/>
              </a:rPr>
              <a:t>t</a:t>
            </a:r>
            <a:r>
              <a:rPr lang="en-IN" spc="35" dirty="0">
                <a:solidFill>
                  <a:srgbClr val="E9E2C9"/>
                </a:solidFill>
                <a:latin typeface="Verdana"/>
                <a:cs typeface="Verdana"/>
              </a:rPr>
              <a:t>en</a:t>
            </a:r>
            <a:r>
              <a:rPr lang="en-IN" spc="-45" dirty="0">
                <a:solidFill>
                  <a:srgbClr val="E9E2C9"/>
                </a:solidFill>
                <a:latin typeface="Verdana"/>
                <a:cs typeface="Verdana"/>
              </a:rPr>
              <a:t>s</a:t>
            </a:r>
            <a:r>
              <a:rPr lang="en-IN" spc="-15" dirty="0">
                <a:solidFill>
                  <a:srgbClr val="E9E2C9"/>
                </a:solidFill>
                <a:latin typeface="Verdana"/>
                <a:cs typeface="Verdana"/>
              </a:rPr>
              <a:t>i</a:t>
            </a:r>
            <a:r>
              <a:rPr lang="en-IN" spc="-70" dirty="0">
                <a:solidFill>
                  <a:srgbClr val="E9E2C9"/>
                </a:solidFill>
                <a:latin typeface="Verdana"/>
                <a:cs typeface="Verdana"/>
              </a:rPr>
              <a:t>v</a:t>
            </a:r>
            <a:r>
              <a:rPr lang="en-IN" spc="10" dirty="0">
                <a:solidFill>
                  <a:srgbClr val="E9E2C9"/>
                </a:solidFill>
                <a:latin typeface="Verdana"/>
                <a:cs typeface="Verdana"/>
              </a:rPr>
              <a:t>e</a:t>
            </a:r>
            <a:r>
              <a:rPr lang="en-IN" spc="-130" dirty="0">
                <a:solidFill>
                  <a:srgbClr val="E9E2C9"/>
                </a:solidFill>
                <a:latin typeface="Verdana"/>
                <a:cs typeface="Verdana"/>
              </a:rPr>
              <a:t> </a:t>
            </a:r>
            <a:r>
              <a:rPr lang="en-IN" spc="-15" dirty="0">
                <a:solidFill>
                  <a:srgbClr val="E9E2C9"/>
                </a:solidFill>
                <a:latin typeface="Verdana"/>
                <a:cs typeface="Verdana"/>
              </a:rPr>
              <a:t>li</a:t>
            </a:r>
            <a:r>
              <a:rPr lang="en-IN" spc="75" dirty="0">
                <a:solidFill>
                  <a:srgbClr val="E9E2C9"/>
                </a:solidFill>
                <a:latin typeface="Verdana"/>
                <a:cs typeface="Verdana"/>
              </a:rPr>
              <a:t>b</a:t>
            </a:r>
            <a:r>
              <a:rPr lang="en-IN" spc="-40" dirty="0">
                <a:solidFill>
                  <a:srgbClr val="E9E2C9"/>
                </a:solidFill>
                <a:latin typeface="Verdana"/>
                <a:cs typeface="Verdana"/>
              </a:rPr>
              <a:t>r</a:t>
            </a:r>
            <a:r>
              <a:rPr lang="en-IN" spc="-20" dirty="0">
                <a:solidFill>
                  <a:srgbClr val="E9E2C9"/>
                </a:solidFill>
                <a:latin typeface="Verdana"/>
                <a:cs typeface="Verdana"/>
              </a:rPr>
              <a:t>a</a:t>
            </a:r>
            <a:r>
              <a:rPr lang="en-IN" spc="-40" dirty="0">
                <a:solidFill>
                  <a:srgbClr val="E9E2C9"/>
                </a:solidFill>
                <a:latin typeface="Verdana"/>
                <a:cs typeface="Verdana"/>
              </a:rPr>
              <a:t>r</a:t>
            </a:r>
            <a:r>
              <a:rPr lang="en-IN" spc="-15" dirty="0">
                <a:solidFill>
                  <a:srgbClr val="E9E2C9"/>
                </a:solidFill>
                <a:latin typeface="Verdana"/>
                <a:cs typeface="Verdana"/>
              </a:rPr>
              <a:t>i</a:t>
            </a:r>
            <a:r>
              <a:rPr lang="en-IN" spc="-20" dirty="0">
                <a:solidFill>
                  <a:srgbClr val="E9E2C9"/>
                </a:solidFill>
                <a:latin typeface="Verdana"/>
                <a:cs typeface="Verdana"/>
              </a:rPr>
              <a:t>es</a:t>
            </a:r>
            <a:endParaRPr lang="en-IN" dirty="0">
              <a:latin typeface="Verdana"/>
              <a:cs typeface="Verdana"/>
            </a:endParaRPr>
          </a:p>
        </p:txBody>
      </p:sp>
      <p:sp>
        <p:nvSpPr>
          <p:cNvPr id="17" name="Rectangle 16"/>
          <p:cNvSpPr/>
          <p:nvPr/>
        </p:nvSpPr>
        <p:spPr>
          <a:xfrm>
            <a:off x="5188350" y="1425696"/>
            <a:ext cx="856325" cy="369332"/>
          </a:xfrm>
          <a:prstGeom prst="rect">
            <a:avLst/>
          </a:prstGeom>
        </p:spPr>
        <p:txBody>
          <a:bodyPr wrap="none">
            <a:spAutoFit/>
          </a:bodyPr>
          <a:lstStyle/>
          <a:p>
            <a:pPr marL="12700">
              <a:lnSpc>
                <a:spcPct val="100000"/>
              </a:lnSpc>
              <a:spcBef>
                <a:spcPts val="115"/>
              </a:spcBef>
            </a:pPr>
            <a:r>
              <a:rPr lang="en-IN" spc="-175" dirty="0">
                <a:solidFill>
                  <a:srgbClr val="404040"/>
                </a:solidFill>
                <a:latin typeface="Verdana"/>
                <a:cs typeface="Verdana"/>
              </a:rPr>
              <a:t>Tkinter</a:t>
            </a:r>
            <a:endParaRPr lang="en-IN" dirty="0">
              <a:latin typeface="Verdana"/>
              <a:cs typeface="Verdana"/>
            </a:endParaRPr>
          </a:p>
        </p:txBody>
      </p:sp>
      <p:sp>
        <p:nvSpPr>
          <p:cNvPr id="18" name="Rectangle 17"/>
          <p:cNvSpPr/>
          <p:nvPr/>
        </p:nvSpPr>
        <p:spPr>
          <a:xfrm>
            <a:off x="4568348" y="1865104"/>
            <a:ext cx="3587931" cy="923330"/>
          </a:xfrm>
          <a:prstGeom prst="rect">
            <a:avLst/>
          </a:prstGeom>
        </p:spPr>
        <p:txBody>
          <a:bodyPr wrap="square">
            <a:spAutoFit/>
          </a:bodyPr>
          <a:lstStyle/>
          <a:p>
            <a:r>
              <a:rPr lang="en-US" b="0" i="0" dirty="0" smtClean="0">
                <a:effectLst/>
                <a:latin typeface="Verdana" panose="020B0604030504040204" pitchFamily="34" charset="0"/>
                <a:ea typeface="Verdana" panose="020B0604030504040204" pitchFamily="34" charset="0"/>
              </a:rPr>
              <a:t>Python GUI toolkit for constructing the app's graphical user interface</a:t>
            </a:r>
            <a:endParaRPr lang="en-IN" dirty="0">
              <a:latin typeface="Verdana" panose="020B0604030504040204" pitchFamily="34" charset="0"/>
              <a:ea typeface="Verdana" panose="020B0604030504040204" pitchFamily="34" charset="0"/>
            </a:endParaRPr>
          </a:p>
        </p:txBody>
      </p:sp>
      <p:sp>
        <p:nvSpPr>
          <p:cNvPr id="19" name="Rectangle 18"/>
          <p:cNvSpPr/>
          <p:nvPr/>
        </p:nvSpPr>
        <p:spPr>
          <a:xfrm>
            <a:off x="4463536" y="3857696"/>
            <a:ext cx="2903569" cy="1211357"/>
          </a:xfrm>
          <a:prstGeom prst="rect">
            <a:avLst/>
          </a:prstGeom>
        </p:spPr>
        <p:txBody>
          <a:bodyPr wrap="square">
            <a:spAutoFit/>
          </a:bodyPr>
          <a:lstStyle/>
          <a:p>
            <a:pPr marL="298450" marR="565150" indent="-285750">
              <a:lnSpc>
                <a:spcPct val="101400"/>
              </a:lnSpc>
              <a:spcBef>
                <a:spcPts val="75"/>
              </a:spcBef>
              <a:buClr>
                <a:srgbClr val="E9E2C9"/>
              </a:buClr>
              <a:buSzPct val="150000"/>
              <a:buFont typeface="Arial MT"/>
              <a:buChar char="•"/>
              <a:tabLst>
                <a:tab pos="297815" algn="l"/>
                <a:tab pos="298450" algn="l"/>
              </a:tabLst>
            </a:pPr>
            <a:r>
              <a:rPr lang="en-US" spc="5" dirty="0">
                <a:solidFill>
                  <a:srgbClr val="FFFFFF"/>
                </a:solidFill>
                <a:latin typeface="Verdana"/>
                <a:cs typeface="Verdana"/>
              </a:rPr>
              <a:t>c</a:t>
            </a:r>
            <a:r>
              <a:rPr lang="en-US" spc="10" dirty="0">
                <a:solidFill>
                  <a:srgbClr val="FFFFFF"/>
                </a:solidFill>
                <a:latin typeface="Verdana"/>
                <a:cs typeface="Verdana"/>
              </a:rPr>
              <a:t>r</a:t>
            </a:r>
            <a:r>
              <a:rPr lang="en-US" spc="20" dirty="0">
                <a:solidFill>
                  <a:srgbClr val="FFFFFF"/>
                </a:solidFill>
                <a:latin typeface="Verdana"/>
                <a:cs typeface="Verdana"/>
              </a:rPr>
              <a:t>o</a:t>
            </a:r>
            <a:r>
              <a:rPr lang="en-US" spc="-45" dirty="0">
                <a:solidFill>
                  <a:srgbClr val="FFFFFF"/>
                </a:solidFill>
                <a:latin typeface="Verdana"/>
                <a:cs typeface="Verdana"/>
              </a:rPr>
              <a:t>ss</a:t>
            </a:r>
            <a:r>
              <a:rPr lang="en-US" spc="-105" dirty="0">
                <a:solidFill>
                  <a:srgbClr val="FFFFFF"/>
                </a:solidFill>
                <a:latin typeface="Verdana"/>
                <a:cs typeface="Verdana"/>
              </a:rPr>
              <a:t>-</a:t>
            </a:r>
            <a:r>
              <a:rPr lang="en-US" spc="45" dirty="0">
                <a:solidFill>
                  <a:srgbClr val="FFFFFF"/>
                </a:solidFill>
                <a:latin typeface="Verdana"/>
                <a:cs typeface="Verdana"/>
              </a:rPr>
              <a:t>p</a:t>
            </a:r>
            <a:r>
              <a:rPr lang="en-US" spc="15" dirty="0">
                <a:solidFill>
                  <a:srgbClr val="FFFFFF"/>
                </a:solidFill>
                <a:latin typeface="Verdana"/>
                <a:cs typeface="Verdana"/>
              </a:rPr>
              <a:t>l</a:t>
            </a:r>
            <a:r>
              <a:rPr lang="en-US" spc="-20" dirty="0">
                <a:solidFill>
                  <a:srgbClr val="FFFFFF"/>
                </a:solidFill>
                <a:latin typeface="Verdana"/>
                <a:cs typeface="Verdana"/>
              </a:rPr>
              <a:t>a</a:t>
            </a:r>
            <a:r>
              <a:rPr lang="en-US" spc="5" dirty="0">
                <a:solidFill>
                  <a:srgbClr val="FFFFFF"/>
                </a:solidFill>
                <a:latin typeface="Verdana"/>
                <a:cs typeface="Verdana"/>
              </a:rPr>
              <a:t>t</a:t>
            </a:r>
            <a:r>
              <a:rPr lang="en-US" dirty="0">
                <a:solidFill>
                  <a:srgbClr val="FFFFFF"/>
                </a:solidFill>
                <a:latin typeface="Verdana"/>
                <a:cs typeface="Verdana"/>
              </a:rPr>
              <a:t>fo</a:t>
            </a:r>
            <a:r>
              <a:rPr lang="en-US" spc="30" dirty="0">
                <a:solidFill>
                  <a:srgbClr val="FFFFFF"/>
                </a:solidFill>
                <a:latin typeface="Verdana"/>
                <a:cs typeface="Verdana"/>
              </a:rPr>
              <a:t>rm  </a:t>
            </a:r>
            <a:r>
              <a:rPr lang="en-US" spc="15" dirty="0">
                <a:solidFill>
                  <a:srgbClr val="FFFFFF"/>
                </a:solidFill>
                <a:latin typeface="Verdana"/>
                <a:cs typeface="Verdana"/>
              </a:rPr>
              <a:t>compatibility</a:t>
            </a:r>
            <a:endParaRPr lang="en-US" dirty="0">
              <a:latin typeface="Verdana"/>
              <a:cs typeface="Verdana"/>
            </a:endParaRPr>
          </a:p>
          <a:p>
            <a:pPr marL="298450" marR="5080" indent="-285750">
              <a:lnSpc>
                <a:spcPct val="101400"/>
              </a:lnSpc>
              <a:buClr>
                <a:srgbClr val="E9E2C9"/>
              </a:buClr>
              <a:buSzPct val="150000"/>
              <a:buFont typeface="Arial MT"/>
              <a:buChar char="•"/>
              <a:tabLst>
                <a:tab pos="297815" algn="l"/>
                <a:tab pos="298450" algn="l"/>
              </a:tabLst>
            </a:pPr>
            <a:r>
              <a:rPr lang="en-US" spc="-20" dirty="0">
                <a:solidFill>
                  <a:srgbClr val="FFFFFF"/>
                </a:solidFill>
                <a:latin typeface="Verdana"/>
                <a:cs typeface="Verdana"/>
              </a:rPr>
              <a:t>sea</a:t>
            </a:r>
            <a:r>
              <a:rPr lang="en-US" spc="120" dirty="0">
                <a:solidFill>
                  <a:srgbClr val="FFFFFF"/>
                </a:solidFill>
                <a:latin typeface="Verdana"/>
                <a:cs typeface="Verdana"/>
              </a:rPr>
              <a:t>m</a:t>
            </a:r>
            <a:r>
              <a:rPr lang="en-US" spc="-15" dirty="0">
                <a:solidFill>
                  <a:srgbClr val="FFFFFF"/>
                </a:solidFill>
                <a:latin typeface="Verdana"/>
                <a:cs typeface="Verdana"/>
              </a:rPr>
              <a:t>l</a:t>
            </a:r>
            <a:r>
              <a:rPr lang="en-US" spc="10" dirty="0">
                <a:solidFill>
                  <a:srgbClr val="FFFFFF"/>
                </a:solidFill>
                <a:latin typeface="Verdana"/>
                <a:cs typeface="Verdana"/>
              </a:rPr>
              <a:t>e</a:t>
            </a:r>
            <a:r>
              <a:rPr lang="en-US" spc="-45" dirty="0">
                <a:solidFill>
                  <a:srgbClr val="FFFFFF"/>
                </a:solidFill>
                <a:latin typeface="Verdana"/>
                <a:cs typeface="Verdana"/>
              </a:rPr>
              <a:t>ss</a:t>
            </a:r>
            <a:r>
              <a:rPr lang="en-US" spc="-130" dirty="0">
                <a:solidFill>
                  <a:srgbClr val="FFFFFF"/>
                </a:solidFill>
                <a:latin typeface="Verdana"/>
                <a:cs typeface="Verdana"/>
              </a:rPr>
              <a:t> </a:t>
            </a:r>
            <a:r>
              <a:rPr lang="en-US" spc="-15" dirty="0">
                <a:solidFill>
                  <a:srgbClr val="FFFFFF"/>
                </a:solidFill>
                <a:latin typeface="Verdana"/>
                <a:cs typeface="Verdana"/>
              </a:rPr>
              <a:t>i</a:t>
            </a:r>
            <a:r>
              <a:rPr lang="en-US" spc="60" dirty="0">
                <a:solidFill>
                  <a:srgbClr val="FFFFFF"/>
                </a:solidFill>
                <a:latin typeface="Verdana"/>
                <a:cs typeface="Verdana"/>
              </a:rPr>
              <a:t>n</a:t>
            </a:r>
            <a:r>
              <a:rPr lang="en-US" spc="5" dirty="0">
                <a:solidFill>
                  <a:srgbClr val="FFFFFF"/>
                </a:solidFill>
                <a:latin typeface="Verdana"/>
                <a:cs typeface="Verdana"/>
              </a:rPr>
              <a:t>t</a:t>
            </a:r>
            <a:r>
              <a:rPr lang="en-US" spc="10" dirty="0">
                <a:solidFill>
                  <a:srgbClr val="FFFFFF"/>
                </a:solidFill>
                <a:latin typeface="Verdana"/>
                <a:cs typeface="Verdana"/>
              </a:rPr>
              <a:t>e</a:t>
            </a:r>
            <a:r>
              <a:rPr lang="en-US" spc="85" dirty="0">
                <a:solidFill>
                  <a:srgbClr val="FFFFFF"/>
                </a:solidFill>
                <a:latin typeface="Verdana"/>
                <a:cs typeface="Verdana"/>
              </a:rPr>
              <a:t>g</a:t>
            </a:r>
            <a:r>
              <a:rPr lang="en-US" spc="-40" dirty="0">
                <a:solidFill>
                  <a:srgbClr val="FFFFFF"/>
                </a:solidFill>
                <a:latin typeface="Verdana"/>
                <a:cs typeface="Verdana"/>
              </a:rPr>
              <a:t>r</a:t>
            </a:r>
            <a:r>
              <a:rPr lang="en-US" spc="-20" dirty="0">
                <a:solidFill>
                  <a:srgbClr val="FFFFFF"/>
                </a:solidFill>
                <a:latin typeface="Verdana"/>
                <a:cs typeface="Verdana"/>
              </a:rPr>
              <a:t>a</a:t>
            </a:r>
            <a:r>
              <a:rPr lang="en-US" spc="5" dirty="0">
                <a:solidFill>
                  <a:srgbClr val="FFFFFF"/>
                </a:solidFill>
                <a:latin typeface="Verdana"/>
                <a:cs typeface="Verdana"/>
              </a:rPr>
              <a:t>t</a:t>
            </a:r>
            <a:r>
              <a:rPr lang="en-US" spc="-15" dirty="0">
                <a:solidFill>
                  <a:srgbClr val="FFFFFF"/>
                </a:solidFill>
                <a:latin typeface="Verdana"/>
                <a:cs typeface="Verdana"/>
              </a:rPr>
              <a:t>i</a:t>
            </a:r>
            <a:r>
              <a:rPr lang="en-US" spc="20" dirty="0">
                <a:solidFill>
                  <a:srgbClr val="FFFFFF"/>
                </a:solidFill>
                <a:latin typeface="Verdana"/>
                <a:cs typeface="Verdana"/>
              </a:rPr>
              <a:t>o</a:t>
            </a:r>
            <a:r>
              <a:rPr lang="en-US" spc="40" dirty="0">
                <a:solidFill>
                  <a:srgbClr val="FFFFFF"/>
                </a:solidFill>
                <a:latin typeface="Verdana"/>
                <a:cs typeface="Verdana"/>
              </a:rPr>
              <a:t>n  </a:t>
            </a:r>
            <a:r>
              <a:rPr lang="en-US" spc="45" dirty="0">
                <a:solidFill>
                  <a:srgbClr val="FFFFFF"/>
                </a:solidFill>
                <a:latin typeface="Verdana"/>
                <a:cs typeface="Verdana"/>
              </a:rPr>
              <a:t>w</a:t>
            </a:r>
            <a:r>
              <a:rPr lang="en-US" spc="10" dirty="0">
                <a:solidFill>
                  <a:srgbClr val="FFFFFF"/>
                </a:solidFill>
                <a:latin typeface="Verdana"/>
                <a:cs typeface="Verdana"/>
              </a:rPr>
              <a:t>i</a:t>
            </a:r>
            <a:r>
              <a:rPr lang="en-US" spc="20" dirty="0">
                <a:solidFill>
                  <a:srgbClr val="FFFFFF"/>
                </a:solidFill>
                <a:latin typeface="Verdana"/>
                <a:cs typeface="Verdana"/>
              </a:rPr>
              <a:t>t</a:t>
            </a:r>
            <a:r>
              <a:rPr lang="en-US" spc="45" dirty="0">
                <a:solidFill>
                  <a:srgbClr val="FFFFFF"/>
                </a:solidFill>
                <a:latin typeface="Verdana"/>
                <a:cs typeface="Verdana"/>
              </a:rPr>
              <a:t>h</a:t>
            </a:r>
            <a:r>
              <a:rPr lang="en-US" spc="-130" dirty="0">
                <a:solidFill>
                  <a:srgbClr val="FFFFFF"/>
                </a:solidFill>
                <a:latin typeface="Verdana"/>
                <a:cs typeface="Verdana"/>
              </a:rPr>
              <a:t> </a:t>
            </a:r>
            <a:r>
              <a:rPr lang="en-US" spc="35" dirty="0">
                <a:solidFill>
                  <a:srgbClr val="FFFFFF"/>
                </a:solidFill>
                <a:latin typeface="Verdana"/>
                <a:cs typeface="Verdana"/>
              </a:rPr>
              <a:t>P</a:t>
            </a:r>
            <a:r>
              <a:rPr lang="en-US" spc="45" dirty="0">
                <a:solidFill>
                  <a:srgbClr val="FFFFFF"/>
                </a:solidFill>
                <a:latin typeface="Verdana"/>
                <a:cs typeface="Verdana"/>
              </a:rPr>
              <a:t>y</a:t>
            </a:r>
            <a:r>
              <a:rPr lang="en-US" spc="20" dirty="0">
                <a:solidFill>
                  <a:srgbClr val="FFFFFF"/>
                </a:solidFill>
                <a:latin typeface="Verdana"/>
                <a:cs typeface="Verdana"/>
              </a:rPr>
              <a:t>t</a:t>
            </a:r>
            <a:r>
              <a:rPr lang="en-US" spc="45" dirty="0">
                <a:solidFill>
                  <a:srgbClr val="FFFFFF"/>
                </a:solidFill>
                <a:latin typeface="Verdana"/>
                <a:cs typeface="Verdana"/>
              </a:rPr>
              <a:t>h</a:t>
            </a:r>
            <a:r>
              <a:rPr lang="en-US" spc="20" dirty="0">
                <a:solidFill>
                  <a:srgbClr val="FFFFFF"/>
                </a:solidFill>
                <a:latin typeface="Verdana"/>
                <a:cs typeface="Verdana"/>
              </a:rPr>
              <a:t>o</a:t>
            </a:r>
            <a:r>
              <a:rPr lang="en-US" spc="60" dirty="0">
                <a:solidFill>
                  <a:srgbClr val="FFFFFF"/>
                </a:solidFill>
                <a:latin typeface="Verdana"/>
                <a:cs typeface="Verdana"/>
              </a:rPr>
              <a:t>n</a:t>
            </a:r>
            <a:endParaRPr lang="en-US" dirty="0">
              <a:latin typeface="Verdana"/>
              <a:cs typeface="Verdana"/>
            </a:endParaRPr>
          </a:p>
        </p:txBody>
      </p:sp>
      <p:sp>
        <p:nvSpPr>
          <p:cNvPr id="20" name="Rectangle 19"/>
          <p:cNvSpPr/>
          <p:nvPr/>
        </p:nvSpPr>
        <p:spPr>
          <a:xfrm>
            <a:off x="4737423" y="3427284"/>
            <a:ext cx="1967205" cy="369332"/>
          </a:xfrm>
          <a:prstGeom prst="rect">
            <a:avLst/>
          </a:prstGeom>
        </p:spPr>
        <p:txBody>
          <a:bodyPr wrap="none">
            <a:spAutoFit/>
          </a:bodyPr>
          <a:lstStyle/>
          <a:p>
            <a:pPr marL="12700">
              <a:lnSpc>
                <a:spcPct val="100000"/>
              </a:lnSpc>
              <a:spcBef>
                <a:spcPts val="100"/>
              </a:spcBef>
            </a:pPr>
            <a:r>
              <a:rPr lang="en-IN" spc="-45" dirty="0">
                <a:solidFill>
                  <a:srgbClr val="FFFFFF"/>
                </a:solidFill>
                <a:latin typeface="Verdana"/>
                <a:cs typeface="Verdana"/>
              </a:rPr>
              <a:t>Se</a:t>
            </a:r>
            <a:r>
              <a:rPr lang="en-IN" spc="-15" dirty="0">
                <a:solidFill>
                  <a:srgbClr val="FFFFFF"/>
                </a:solidFill>
                <a:latin typeface="Verdana"/>
                <a:cs typeface="Verdana"/>
              </a:rPr>
              <a:t>l</a:t>
            </a:r>
            <a:r>
              <a:rPr lang="en-IN" spc="10" dirty="0">
                <a:solidFill>
                  <a:srgbClr val="FFFFFF"/>
                </a:solidFill>
                <a:latin typeface="Verdana"/>
                <a:cs typeface="Verdana"/>
              </a:rPr>
              <a:t>e</a:t>
            </a:r>
            <a:r>
              <a:rPr lang="en-IN" spc="50" dirty="0">
                <a:solidFill>
                  <a:srgbClr val="FFFFFF"/>
                </a:solidFill>
                <a:latin typeface="Verdana"/>
                <a:cs typeface="Verdana"/>
              </a:rPr>
              <a:t>c</a:t>
            </a:r>
            <a:r>
              <a:rPr lang="en-IN" spc="5" dirty="0">
                <a:solidFill>
                  <a:srgbClr val="FFFFFF"/>
                </a:solidFill>
                <a:latin typeface="Verdana"/>
                <a:cs typeface="Verdana"/>
              </a:rPr>
              <a:t>t</a:t>
            </a:r>
            <a:r>
              <a:rPr lang="en-IN" spc="10" dirty="0">
                <a:solidFill>
                  <a:srgbClr val="FFFFFF"/>
                </a:solidFill>
                <a:latin typeface="Verdana"/>
                <a:cs typeface="Verdana"/>
              </a:rPr>
              <a:t>e</a:t>
            </a:r>
            <a:r>
              <a:rPr lang="en-IN" spc="75" dirty="0">
                <a:solidFill>
                  <a:srgbClr val="FFFFFF"/>
                </a:solidFill>
                <a:latin typeface="Verdana"/>
                <a:cs typeface="Verdana"/>
              </a:rPr>
              <a:t>d</a:t>
            </a:r>
            <a:r>
              <a:rPr lang="en-IN" spc="-130" dirty="0">
                <a:solidFill>
                  <a:srgbClr val="FFFFFF"/>
                </a:solidFill>
                <a:latin typeface="Verdana"/>
                <a:cs typeface="Verdana"/>
              </a:rPr>
              <a:t> </a:t>
            </a:r>
            <a:r>
              <a:rPr lang="en-IN" spc="-20" dirty="0">
                <a:solidFill>
                  <a:srgbClr val="FFFFFF"/>
                </a:solidFill>
                <a:latin typeface="Verdana"/>
                <a:cs typeface="Verdana"/>
              </a:rPr>
              <a:t>f</a:t>
            </a:r>
            <a:r>
              <a:rPr lang="en-IN" spc="20" dirty="0">
                <a:solidFill>
                  <a:srgbClr val="FFFFFF"/>
                </a:solidFill>
                <a:latin typeface="Verdana"/>
                <a:cs typeface="Verdana"/>
              </a:rPr>
              <a:t>o</a:t>
            </a:r>
            <a:r>
              <a:rPr lang="en-IN" spc="-40" dirty="0">
                <a:solidFill>
                  <a:srgbClr val="FFFFFF"/>
                </a:solidFill>
                <a:latin typeface="Verdana"/>
                <a:cs typeface="Verdana"/>
              </a:rPr>
              <a:t>r</a:t>
            </a:r>
            <a:r>
              <a:rPr lang="en-IN" spc="-130" dirty="0">
                <a:solidFill>
                  <a:srgbClr val="FFFFFF"/>
                </a:solidFill>
                <a:latin typeface="Verdana"/>
                <a:cs typeface="Verdana"/>
              </a:rPr>
              <a:t> </a:t>
            </a:r>
            <a:r>
              <a:rPr lang="en-IN" spc="-15" dirty="0">
                <a:solidFill>
                  <a:srgbClr val="FFFFFF"/>
                </a:solidFill>
                <a:latin typeface="Verdana"/>
                <a:cs typeface="Verdana"/>
              </a:rPr>
              <a:t>i</a:t>
            </a:r>
            <a:r>
              <a:rPr lang="en-IN" spc="5" dirty="0">
                <a:solidFill>
                  <a:srgbClr val="FFFFFF"/>
                </a:solidFill>
                <a:latin typeface="Verdana"/>
                <a:cs typeface="Verdana"/>
              </a:rPr>
              <a:t>t</a:t>
            </a:r>
            <a:r>
              <a:rPr lang="en-IN" spc="-45" dirty="0">
                <a:solidFill>
                  <a:srgbClr val="FFFFFF"/>
                </a:solidFill>
                <a:latin typeface="Verdana"/>
                <a:cs typeface="Verdana"/>
              </a:rPr>
              <a:t>s</a:t>
            </a:r>
            <a:r>
              <a:rPr lang="en-IN" spc="-340" dirty="0">
                <a:solidFill>
                  <a:srgbClr val="FFFFFF"/>
                </a:solidFill>
                <a:latin typeface="Verdana"/>
                <a:cs typeface="Verdana"/>
              </a:rPr>
              <a:t>:</a:t>
            </a:r>
            <a:endParaRPr lang="en-IN" dirty="0">
              <a:latin typeface="Verdana"/>
              <a:cs typeface="Verdana"/>
            </a:endParaRPr>
          </a:p>
        </p:txBody>
      </p:sp>
      <p:sp>
        <p:nvSpPr>
          <p:cNvPr id="22" name="Rectangle 21"/>
          <p:cNvSpPr/>
          <p:nvPr/>
        </p:nvSpPr>
        <p:spPr>
          <a:xfrm>
            <a:off x="8950489" y="1610362"/>
            <a:ext cx="1064367" cy="461665"/>
          </a:xfrm>
          <a:prstGeom prst="rect">
            <a:avLst/>
          </a:prstGeom>
        </p:spPr>
        <p:txBody>
          <a:bodyPr wrap="square">
            <a:spAutoFit/>
          </a:bodyPr>
          <a:lstStyle/>
          <a:p>
            <a:pPr marL="12700">
              <a:lnSpc>
                <a:spcPct val="100000"/>
              </a:lnSpc>
              <a:spcBef>
                <a:spcPts val="115"/>
              </a:spcBef>
            </a:pPr>
            <a:r>
              <a:rPr lang="en-IN" sz="2400" spc="-330" dirty="0" smtClean="0">
                <a:solidFill>
                  <a:srgbClr val="DCAE52"/>
                </a:solidFill>
                <a:latin typeface="Verdana"/>
                <a:cs typeface="Verdana"/>
              </a:rPr>
              <a:t>Json</a:t>
            </a:r>
            <a:endParaRPr lang="en-IN" sz="2400" dirty="0">
              <a:latin typeface="Verdana"/>
              <a:cs typeface="Verdana"/>
            </a:endParaRPr>
          </a:p>
        </p:txBody>
      </p:sp>
      <p:sp>
        <p:nvSpPr>
          <p:cNvPr id="23" name="Rectangle 22"/>
          <p:cNvSpPr/>
          <p:nvPr/>
        </p:nvSpPr>
        <p:spPr>
          <a:xfrm>
            <a:off x="7597310" y="2210645"/>
            <a:ext cx="3746115" cy="1754326"/>
          </a:xfrm>
          <a:prstGeom prst="rect">
            <a:avLst/>
          </a:prstGeom>
        </p:spPr>
        <p:txBody>
          <a:bodyPr wrap="square">
            <a:spAutoFit/>
          </a:bodyPr>
          <a:lstStyle/>
          <a:p>
            <a:r>
              <a:rPr lang="en-US" b="0" i="0" dirty="0" smtClean="0">
                <a:effectLst/>
                <a:latin typeface="Verdana" panose="020B0604030504040204" pitchFamily="34" charset="0"/>
                <a:ea typeface="Verdana" panose="020B0604030504040204" pitchFamily="34" charset="0"/>
              </a:rPr>
              <a:t>This could involve storing information such as habit</a:t>
            </a:r>
          </a:p>
          <a:p>
            <a:r>
              <a:rPr lang="en-US" b="0" i="0" dirty="0" smtClean="0">
                <a:effectLst/>
                <a:latin typeface="Verdana" panose="020B0604030504040204" pitchFamily="34" charset="0"/>
                <a:ea typeface="Verdana" panose="020B0604030504040204" pitchFamily="34" charset="0"/>
              </a:rPr>
              <a:t> names, completion status, streaks, timestamps, and </a:t>
            </a:r>
          </a:p>
          <a:p>
            <a:r>
              <a:rPr lang="en-US" b="0" i="0" dirty="0" smtClean="0">
                <a:effectLst/>
                <a:latin typeface="Verdana" panose="020B0604030504040204" pitchFamily="34" charset="0"/>
                <a:ea typeface="Verdana" panose="020B0604030504040204" pitchFamily="34" charset="0"/>
              </a:rPr>
              <a:t>any other relevant details </a:t>
            </a:r>
          </a:p>
          <a:p>
            <a:r>
              <a:rPr lang="en-US" dirty="0">
                <a:latin typeface="Verdana" panose="020B0604030504040204" pitchFamily="34" charset="0"/>
                <a:ea typeface="Verdana" panose="020B0604030504040204" pitchFamily="34" charset="0"/>
              </a:rPr>
              <a:t>i</a:t>
            </a:r>
            <a:r>
              <a:rPr lang="en-US" b="0" i="0" dirty="0" smtClean="0">
                <a:effectLst/>
                <a:latin typeface="Verdana" panose="020B0604030504040204" pitchFamily="34" charset="0"/>
                <a:ea typeface="Verdana" panose="020B0604030504040204" pitchFamily="34" charset="0"/>
              </a:rPr>
              <a:t>n JSON format</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833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9062" y="2510581"/>
            <a:ext cx="7036526" cy="4033911"/>
          </a:xfrm>
        </p:spPr>
        <p:txBody>
          <a:bodyPr>
            <a:noAutofit/>
          </a:bodyPr>
          <a:lstStyle/>
          <a:p>
            <a:pPr marL="12700" marR="5080" algn="ctr">
              <a:lnSpc>
                <a:spcPct val="101299"/>
              </a:lnSpc>
              <a:spcBef>
                <a:spcPts val="25"/>
              </a:spcBef>
            </a:pPr>
            <a:r>
              <a:rPr lang="en-US" sz="5400" spc="-919" dirty="0">
                <a:solidFill>
                  <a:schemeClr val="accent5"/>
                </a:solidFill>
                <a:latin typeface="Verdana" panose="020B0604030504040204" pitchFamily="34" charset="0"/>
                <a:ea typeface="Verdana" panose="020B0604030504040204" pitchFamily="34" charset="0"/>
              </a:rPr>
              <a:t>HA</a:t>
            </a:r>
            <a:r>
              <a:rPr lang="en-US" sz="5400" spc="-880" dirty="0">
                <a:solidFill>
                  <a:schemeClr val="accent5"/>
                </a:solidFill>
                <a:latin typeface="Verdana" panose="020B0604030504040204" pitchFamily="34" charset="0"/>
                <a:ea typeface="Verdana" panose="020B0604030504040204" pitchFamily="34" charset="0"/>
              </a:rPr>
              <a:t>B</a:t>
            </a:r>
            <a:r>
              <a:rPr lang="en-US" sz="5400" spc="-915" dirty="0">
                <a:solidFill>
                  <a:schemeClr val="accent5"/>
                </a:solidFill>
                <a:latin typeface="Verdana" panose="020B0604030504040204" pitchFamily="34" charset="0"/>
                <a:ea typeface="Verdana" panose="020B0604030504040204" pitchFamily="34" charset="0"/>
              </a:rPr>
              <a:t>I</a:t>
            </a:r>
            <a:r>
              <a:rPr lang="en-US" sz="5400" spc="-825" dirty="0">
                <a:solidFill>
                  <a:schemeClr val="accent5"/>
                </a:solidFill>
                <a:latin typeface="Verdana" panose="020B0604030504040204" pitchFamily="34" charset="0"/>
                <a:ea typeface="Verdana" panose="020B0604030504040204" pitchFamily="34" charset="0"/>
              </a:rPr>
              <a:t>T</a:t>
            </a:r>
            <a:r>
              <a:rPr lang="en-US" sz="5400" spc="-555" dirty="0">
                <a:solidFill>
                  <a:schemeClr val="accent5"/>
                </a:solidFill>
                <a:latin typeface="Verdana" panose="020B0604030504040204" pitchFamily="34" charset="0"/>
                <a:ea typeface="Verdana" panose="020B0604030504040204" pitchFamily="34" charset="0"/>
              </a:rPr>
              <a:t> </a:t>
            </a:r>
            <a:r>
              <a:rPr lang="en-US" sz="5400" spc="-805" dirty="0" smtClean="0">
                <a:solidFill>
                  <a:schemeClr val="accent5"/>
                </a:solidFill>
                <a:latin typeface="Verdana" panose="020B0604030504040204" pitchFamily="34" charset="0"/>
                <a:ea typeface="Verdana" panose="020B0604030504040204" pitchFamily="34" charset="0"/>
              </a:rPr>
              <a:t>CR</a:t>
            </a:r>
            <a:r>
              <a:rPr lang="en-US" sz="5400" spc="-550" dirty="0" smtClean="0">
                <a:solidFill>
                  <a:schemeClr val="accent5"/>
                </a:solidFill>
                <a:latin typeface="Verdana" panose="020B0604030504040204" pitchFamily="34" charset="0"/>
                <a:ea typeface="Verdana" panose="020B0604030504040204" pitchFamily="34" charset="0"/>
              </a:rPr>
              <a:t>E</a:t>
            </a:r>
            <a:r>
              <a:rPr lang="en-US" sz="5400" spc="-1040" dirty="0" smtClean="0">
                <a:solidFill>
                  <a:schemeClr val="accent5"/>
                </a:solidFill>
                <a:latin typeface="Verdana" panose="020B0604030504040204" pitchFamily="34" charset="0"/>
                <a:ea typeface="Verdana" panose="020B0604030504040204" pitchFamily="34" charset="0"/>
              </a:rPr>
              <a:t>AT</a:t>
            </a:r>
            <a:r>
              <a:rPr lang="en-US" sz="5400" spc="-680" dirty="0" smtClean="0">
                <a:solidFill>
                  <a:schemeClr val="accent5"/>
                </a:solidFill>
                <a:latin typeface="Verdana" panose="020B0604030504040204" pitchFamily="34" charset="0"/>
                <a:ea typeface="Verdana" panose="020B0604030504040204" pitchFamily="34" charset="0"/>
              </a:rPr>
              <a:t>I</a:t>
            </a:r>
            <a:r>
              <a:rPr lang="en-US" sz="5400" spc="-1160" dirty="0" smtClean="0">
                <a:solidFill>
                  <a:schemeClr val="accent5"/>
                </a:solidFill>
                <a:latin typeface="Verdana" panose="020B0604030504040204" pitchFamily="34" charset="0"/>
                <a:ea typeface="Verdana" panose="020B0604030504040204" pitchFamily="34" charset="0"/>
              </a:rPr>
              <a:t>O</a:t>
            </a:r>
            <a:r>
              <a:rPr lang="en-US" sz="5400" spc="-580" dirty="0" smtClean="0">
                <a:solidFill>
                  <a:schemeClr val="accent5"/>
                </a:solidFill>
                <a:latin typeface="Verdana" panose="020B0604030504040204" pitchFamily="34" charset="0"/>
                <a:ea typeface="Verdana" panose="020B0604030504040204" pitchFamily="34" charset="0"/>
              </a:rPr>
              <a:t>N </a:t>
            </a:r>
            <a:r>
              <a:rPr lang="en-US" sz="5400" spc="-985" dirty="0" smtClean="0">
                <a:solidFill>
                  <a:schemeClr val="accent5"/>
                </a:solidFill>
                <a:latin typeface="Verdana" panose="020B0604030504040204" pitchFamily="34" charset="0"/>
                <a:ea typeface="Verdana" panose="020B0604030504040204" pitchFamily="34" charset="0"/>
              </a:rPr>
              <a:t>AND</a:t>
            </a:r>
            <a:r>
              <a:rPr lang="en-US" sz="5400" spc="-560" dirty="0">
                <a:solidFill>
                  <a:schemeClr val="accent5"/>
                </a:solidFill>
                <a:latin typeface="Verdana" panose="020B0604030504040204" pitchFamily="34" charset="0"/>
                <a:ea typeface="Verdana" panose="020B0604030504040204" pitchFamily="34" charset="0"/>
              </a:rPr>
              <a:t> </a:t>
            </a:r>
            <a:r>
              <a:rPr lang="en-US" sz="5400" spc="-969" dirty="0" smtClean="0">
                <a:solidFill>
                  <a:schemeClr val="accent5"/>
                </a:solidFill>
                <a:latin typeface="Verdana" panose="020B0604030504040204" pitchFamily="34" charset="0"/>
                <a:ea typeface="Verdana" panose="020B0604030504040204" pitchFamily="34" charset="0"/>
              </a:rPr>
              <a:t>MANA</a:t>
            </a:r>
            <a:r>
              <a:rPr lang="en-US" sz="5400" spc="-1015" dirty="0" smtClean="0">
                <a:solidFill>
                  <a:schemeClr val="accent5"/>
                </a:solidFill>
                <a:latin typeface="Verdana" panose="020B0604030504040204" pitchFamily="34" charset="0"/>
                <a:ea typeface="Verdana" panose="020B0604030504040204" pitchFamily="34" charset="0"/>
              </a:rPr>
              <a:t>G</a:t>
            </a:r>
            <a:r>
              <a:rPr lang="en-US" sz="5400" spc="-550" dirty="0" smtClean="0">
                <a:solidFill>
                  <a:schemeClr val="accent5"/>
                </a:solidFill>
                <a:latin typeface="Verdana" panose="020B0604030504040204" pitchFamily="34" charset="0"/>
                <a:ea typeface="Verdana" panose="020B0604030504040204" pitchFamily="34" charset="0"/>
              </a:rPr>
              <a:t>E</a:t>
            </a:r>
            <a:r>
              <a:rPr lang="en-US" sz="5400" spc="-810" dirty="0" smtClean="0">
                <a:solidFill>
                  <a:schemeClr val="accent5"/>
                </a:solidFill>
                <a:latin typeface="Verdana" panose="020B0604030504040204" pitchFamily="34" charset="0"/>
                <a:ea typeface="Verdana" panose="020B0604030504040204" pitchFamily="34" charset="0"/>
              </a:rPr>
              <a:t>M</a:t>
            </a:r>
            <a:r>
              <a:rPr lang="en-US" sz="5400" spc="-615" dirty="0" smtClean="0">
                <a:solidFill>
                  <a:schemeClr val="accent5"/>
                </a:solidFill>
                <a:latin typeface="Verdana" panose="020B0604030504040204" pitchFamily="34" charset="0"/>
                <a:ea typeface="Verdana" panose="020B0604030504040204" pitchFamily="34" charset="0"/>
              </a:rPr>
              <a:t>E</a:t>
            </a:r>
            <a:r>
              <a:rPr lang="en-US" sz="5400" spc="-860" dirty="0" smtClean="0">
                <a:solidFill>
                  <a:schemeClr val="accent5"/>
                </a:solidFill>
                <a:latin typeface="Verdana" panose="020B0604030504040204" pitchFamily="34" charset="0"/>
                <a:ea typeface="Verdana" panose="020B0604030504040204" pitchFamily="34" charset="0"/>
              </a:rPr>
              <a:t>NT</a:t>
            </a:r>
            <a:r>
              <a:rPr lang="en-US" sz="5400" dirty="0">
                <a:solidFill>
                  <a:schemeClr val="accent5"/>
                </a:solidFill>
                <a:latin typeface="Verdana" panose="020B0604030504040204" pitchFamily="34" charset="0"/>
                <a:ea typeface="Verdana" panose="020B0604030504040204" pitchFamily="34" charset="0"/>
              </a:rPr>
              <a:t/>
            </a:r>
            <a:br>
              <a:rPr lang="en-US" sz="5400" dirty="0">
                <a:solidFill>
                  <a:schemeClr val="accent5"/>
                </a:solidFill>
                <a:latin typeface="Verdana" panose="020B0604030504040204" pitchFamily="34" charset="0"/>
                <a:ea typeface="Verdana" panose="020B0604030504040204" pitchFamily="34" charset="0"/>
              </a:rPr>
            </a:br>
            <a:r>
              <a:rPr lang="en-US" sz="1800" spc="60" dirty="0">
                <a:latin typeface="Verdana" panose="020B0604030504040204" pitchFamily="34" charset="0"/>
                <a:ea typeface="Verdana" panose="020B0604030504040204" pitchFamily="34" charset="0"/>
              </a:rPr>
              <a:t>P</a:t>
            </a:r>
            <a:r>
              <a:rPr lang="en-US" sz="1800" spc="50" dirty="0">
                <a:latin typeface="Verdana" panose="020B0604030504040204" pitchFamily="34" charset="0"/>
                <a:ea typeface="Verdana" panose="020B0604030504040204" pitchFamily="34" charset="0"/>
              </a:rPr>
              <a:t>r</a:t>
            </a:r>
            <a:r>
              <a:rPr lang="en-US" sz="1800" spc="20" dirty="0">
                <a:latin typeface="Verdana" panose="020B0604030504040204" pitchFamily="34" charset="0"/>
                <a:ea typeface="Verdana" panose="020B0604030504040204" pitchFamily="34" charset="0"/>
              </a:rPr>
              <a:t>o</a:t>
            </a:r>
            <a:r>
              <a:rPr lang="en-US" sz="1800" spc="50" dirty="0">
                <a:latin typeface="Verdana" panose="020B0604030504040204" pitchFamily="34" charset="0"/>
                <a:ea typeface="Verdana" panose="020B0604030504040204" pitchFamily="34" charset="0"/>
              </a:rPr>
              <a:t>c</a:t>
            </a:r>
            <a:r>
              <a:rPr lang="en-US" sz="1800" spc="10" dirty="0">
                <a:latin typeface="Verdana" panose="020B0604030504040204" pitchFamily="34" charset="0"/>
                <a:ea typeface="Verdana" panose="020B0604030504040204" pitchFamily="34" charset="0"/>
              </a:rPr>
              <a:t>e</a:t>
            </a:r>
            <a:r>
              <a:rPr lang="en-US" sz="1800" spc="-45" dirty="0">
                <a:latin typeface="Verdana" panose="020B0604030504040204" pitchFamily="34" charset="0"/>
                <a:ea typeface="Verdana" panose="020B0604030504040204" pitchFamily="34" charset="0"/>
              </a:rPr>
              <a:t>ss</a:t>
            </a:r>
            <a:r>
              <a:rPr lang="en-US" sz="1800" spc="-130" dirty="0">
                <a:latin typeface="Verdana" panose="020B0604030504040204" pitchFamily="34" charset="0"/>
                <a:ea typeface="Verdana" panose="020B0604030504040204" pitchFamily="34" charset="0"/>
              </a:rPr>
              <a:t> </a:t>
            </a:r>
            <a:r>
              <a:rPr lang="en-US" sz="1800" spc="20" dirty="0">
                <a:latin typeface="Verdana" panose="020B0604030504040204" pitchFamily="34" charset="0"/>
                <a:ea typeface="Verdana" panose="020B0604030504040204" pitchFamily="34" charset="0"/>
              </a:rPr>
              <a:t>o</a:t>
            </a:r>
            <a:r>
              <a:rPr lang="en-US" sz="1800" spc="-20" dirty="0">
                <a:latin typeface="Verdana" panose="020B0604030504040204" pitchFamily="34" charset="0"/>
                <a:ea typeface="Verdana" panose="020B0604030504040204" pitchFamily="34" charset="0"/>
              </a:rPr>
              <a:t>f</a:t>
            </a:r>
            <a:r>
              <a:rPr lang="en-US" sz="1800" spc="-130" dirty="0">
                <a:latin typeface="Verdana" panose="020B0604030504040204" pitchFamily="34" charset="0"/>
                <a:ea typeface="Verdana" panose="020B0604030504040204" pitchFamily="34" charset="0"/>
              </a:rPr>
              <a:t> </a:t>
            </a:r>
            <a:r>
              <a:rPr lang="en-US" sz="1800" spc="50" dirty="0">
                <a:latin typeface="Verdana" panose="020B0604030504040204" pitchFamily="34" charset="0"/>
                <a:ea typeface="Verdana" panose="020B0604030504040204" pitchFamily="34" charset="0"/>
              </a:rPr>
              <a:t>c</a:t>
            </a:r>
            <a:r>
              <a:rPr lang="en-US" sz="1800" spc="-40" dirty="0">
                <a:latin typeface="Verdana" panose="020B0604030504040204" pitchFamily="34" charset="0"/>
                <a:ea typeface="Verdana" panose="020B0604030504040204" pitchFamily="34" charset="0"/>
              </a:rPr>
              <a:t>r</a:t>
            </a:r>
            <a:r>
              <a:rPr lang="en-US" sz="1800" spc="10" dirty="0">
                <a:latin typeface="Verdana" panose="020B0604030504040204" pitchFamily="34" charset="0"/>
                <a:ea typeface="Verdana" panose="020B0604030504040204" pitchFamily="34" charset="0"/>
              </a:rPr>
              <a:t>e</a:t>
            </a:r>
            <a:r>
              <a:rPr lang="en-US" sz="1800" spc="-20" dirty="0">
                <a:latin typeface="Verdana" panose="020B0604030504040204" pitchFamily="34" charset="0"/>
                <a:ea typeface="Verdana" panose="020B0604030504040204" pitchFamily="34" charset="0"/>
              </a:rPr>
              <a:t>a</a:t>
            </a:r>
            <a:r>
              <a:rPr lang="en-US" sz="1800" spc="5" dirty="0">
                <a:latin typeface="Verdana" panose="020B0604030504040204" pitchFamily="34" charset="0"/>
                <a:ea typeface="Verdana" panose="020B0604030504040204" pitchFamily="34" charset="0"/>
              </a:rPr>
              <a:t>t</a:t>
            </a:r>
            <a:r>
              <a:rPr lang="en-US" sz="1800" spc="-15" dirty="0">
                <a:latin typeface="Verdana" panose="020B0604030504040204" pitchFamily="34" charset="0"/>
                <a:ea typeface="Verdana" panose="020B0604030504040204" pitchFamily="34" charset="0"/>
              </a:rPr>
              <a:t>i</a:t>
            </a:r>
            <a:r>
              <a:rPr lang="en-US" sz="1800" spc="60" dirty="0">
                <a:latin typeface="Verdana" panose="020B0604030504040204" pitchFamily="34" charset="0"/>
                <a:ea typeface="Verdana" panose="020B0604030504040204" pitchFamily="34" charset="0"/>
              </a:rPr>
              <a:t>n</a:t>
            </a:r>
            <a:r>
              <a:rPr lang="en-US" sz="1800" spc="85" dirty="0">
                <a:latin typeface="Verdana" panose="020B0604030504040204" pitchFamily="34" charset="0"/>
                <a:ea typeface="Verdana" panose="020B0604030504040204" pitchFamily="34" charset="0"/>
              </a:rPr>
              <a:t>g</a:t>
            </a:r>
            <a:r>
              <a:rPr lang="en-US" sz="1800" spc="-130" dirty="0">
                <a:latin typeface="Verdana" panose="020B0604030504040204" pitchFamily="34" charset="0"/>
                <a:ea typeface="Verdana" panose="020B0604030504040204" pitchFamily="34" charset="0"/>
              </a:rPr>
              <a:t> </a:t>
            </a:r>
            <a:r>
              <a:rPr lang="en-US" sz="1800" spc="-15" dirty="0">
                <a:latin typeface="Verdana" panose="020B0604030504040204" pitchFamily="34" charset="0"/>
                <a:ea typeface="Verdana" panose="020B0604030504040204" pitchFamily="34" charset="0"/>
              </a:rPr>
              <a:t>a</a:t>
            </a:r>
            <a:r>
              <a:rPr lang="en-US" sz="1800" spc="-135" dirty="0">
                <a:latin typeface="Verdana" panose="020B0604030504040204" pitchFamily="34" charset="0"/>
                <a:ea typeface="Verdana" panose="020B0604030504040204" pitchFamily="34" charset="0"/>
              </a:rPr>
              <a:t> </a:t>
            </a:r>
            <a:r>
              <a:rPr lang="en-US" sz="1800" spc="60" dirty="0">
                <a:latin typeface="Verdana" panose="020B0604030504040204" pitchFamily="34" charset="0"/>
                <a:ea typeface="Verdana" panose="020B0604030504040204" pitchFamily="34" charset="0"/>
              </a:rPr>
              <a:t>h</a:t>
            </a:r>
            <a:r>
              <a:rPr lang="en-US" sz="1800" spc="-20" dirty="0">
                <a:latin typeface="Verdana" panose="020B0604030504040204" pitchFamily="34" charset="0"/>
                <a:ea typeface="Verdana" panose="020B0604030504040204" pitchFamily="34" charset="0"/>
              </a:rPr>
              <a:t>a</a:t>
            </a:r>
            <a:r>
              <a:rPr lang="en-US" sz="1800" spc="75" dirty="0">
                <a:latin typeface="Verdana" panose="020B0604030504040204" pitchFamily="34" charset="0"/>
                <a:ea typeface="Verdana" panose="020B0604030504040204" pitchFamily="34" charset="0"/>
              </a:rPr>
              <a:t>b</a:t>
            </a:r>
            <a:r>
              <a:rPr lang="en-US" sz="1800" spc="-15" dirty="0">
                <a:latin typeface="Verdana" panose="020B0604030504040204" pitchFamily="34" charset="0"/>
                <a:ea typeface="Verdana" panose="020B0604030504040204" pitchFamily="34" charset="0"/>
              </a:rPr>
              <a:t>i</a:t>
            </a:r>
            <a:r>
              <a:rPr lang="en-US" sz="1800" spc="15" dirty="0">
                <a:latin typeface="Verdana" panose="020B0604030504040204" pitchFamily="34" charset="0"/>
                <a:ea typeface="Verdana" panose="020B0604030504040204" pitchFamily="34" charset="0"/>
              </a:rPr>
              <a:t>t</a:t>
            </a:r>
            <a:endParaRPr lang="en-IN" sz="1800" dirty="0">
              <a:latin typeface="Verdana" panose="020B0604030504040204" pitchFamily="34" charset="0"/>
              <a:ea typeface="Verdana" panose="020B0604030504040204" pitchFamily="34" charset="0"/>
            </a:endParaRPr>
          </a:p>
        </p:txBody>
      </p:sp>
      <p:pic>
        <p:nvPicPr>
          <p:cNvPr id="4" name="object 10"/>
          <p:cNvPicPr/>
          <p:nvPr/>
        </p:nvPicPr>
        <p:blipFill>
          <a:blip r:embed="rId2" cstate="print"/>
          <a:stretch>
            <a:fillRect/>
          </a:stretch>
        </p:blipFill>
        <p:spPr>
          <a:xfrm>
            <a:off x="4744940" y="829346"/>
            <a:ext cx="1394715" cy="1394715"/>
          </a:xfrm>
          <a:prstGeom prst="rect">
            <a:avLst/>
          </a:prstGeom>
        </p:spPr>
      </p:pic>
      <p:sp>
        <p:nvSpPr>
          <p:cNvPr id="5" name="Rectangle 4"/>
          <p:cNvSpPr/>
          <p:nvPr/>
        </p:nvSpPr>
        <p:spPr>
          <a:xfrm>
            <a:off x="4924354" y="770898"/>
            <a:ext cx="793166" cy="1569660"/>
          </a:xfrm>
          <a:prstGeom prst="rect">
            <a:avLst/>
          </a:prstGeom>
        </p:spPr>
        <p:txBody>
          <a:bodyPr wrap="none">
            <a:spAutoFit/>
          </a:bodyPr>
          <a:lstStyle/>
          <a:p>
            <a:pPr marL="12700">
              <a:lnSpc>
                <a:spcPct val="100000"/>
              </a:lnSpc>
              <a:spcBef>
                <a:spcPts val="100"/>
              </a:spcBef>
            </a:pPr>
            <a:r>
              <a:rPr lang="en-IN" sz="9600" spc="-1455" dirty="0" smtClean="0">
                <a:solidFill>
                  <a:srgbClr val="DCAE52"/>
                </a:solidFill>
                <a:latin typeface="Verdana"/>
                <a:cs typeface="Verdana"/>
              </a:rPr>
              <a:t>4</a:t>
            </a:r>
            <a:endParaRPr lang="en-IN" sz="9600" dirty="0">
              <a:latin typeface="Verdana"/>
              <a:cs typeface="Verdana"/>
            </a:endParaRPr>
          </a:p>
        </p:txBody>
      </p:sp>
    </p:spTree>
    <p:extLst>
      <p:ext uri="{BB962C8B-B14F-4D97-AF65-F5344CB8AC3E}">
        <p14:creationId xmlns:p14="http://schemas.microsoft.com/office/powerpoint/2010/main" val="2596175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8481" t="21206" r="30988" b="21949"/>
          <a:stretch/>
        </p:blipFill>
        <p:spPr>
          <a:xfrm>
            <a:off x="1122743" y="1169042"/>
            <a:ext cx="3703158" cy="1956123"/>
          </a:xfrm>
          <a:prstGeom prst="rect">
            <a:avLst/>
          </a:prstGeom>
        </p:spPr>
      </p:pic>
      <p:sp>
        <p:nvSpPr>
          <p:cNvPr id="10" name="Rectangle 9"/>
          <p:cNvSpPr/>
          <p:nvPr/>
        </p:nvSpPr>
        <p:spPr>
          <a:xfrm>
            <a:off x="6099859" y="1012816"/>
            <a:ext cx="4305782" cy="1754326"/>
          </a:xfrm>
          <a:prstGeom prst="rect">
            <a:avLst/>
          </a:prstGeom>
        </p:spPr>
        <p:txBody>
          <a:bodyPr wrap="square">
            <a:spAutoFit/>
          </a:bodyPr>
          <a:lstStyle/>
          <a:p>
            <a:pPr marL="12700" marR="5080" algn="just">
              <a:lnSpc>
                <a:spcPct val="100000"/>
              </a:lnSpc>
              <a:spcBef>
                <a:spcPts val="100"/>
              </a:spcBef>
            </a:pPr>
            <a:r>
              <a:rPr lang="en-US" spc="70" dirty="0">
                <a:solidFill>
                  <a:srgbClr val="E9E2C9"/>
                </a:solidFill>
                <a:latin typeface="Verdana"/>
                <a:cs typeface="Verdana"/>
              </a:rPr>
              <a:t>When </a:t>
            </a:r>
            <a:r>
              <a:rPr lang="en-US" dirty="0">
                <a:solidFill>
                  <a:srgbClr val="E9E2C9"/>
                </a:solidFill>
                <a:latin typeface="Verdana"/>
                <a:cs typeface="Verdana"/>
              </a:rPr>
              <a:t>you </a:t>
            </a:r>
            <a:r>
              <a:rPr lang="en-US" spc="25" dirty="0">
                <a:solidFill>
                  <a:srgbClr val="E9E2C9"/>
                </a:solidFill>
                <a:latin typeface="Verdana"/>
                <a:cs typeface="Verdana"/>
              </a:rPr>
              <a:t>run the </a:t>
            </a:r>
            <a:r>
              <a:rPr lang="en-US" spc="-10" dirty="0">
                <a:solidFill>
                  <a:srgbClr val="E9E2C9"/>
                </a:solidFill>
                <a:latin typeface="Verdana"/>
                <a:cs typeface="Verdana"/>
              </a:rPr>
              <a:t>main.py </a:t>
            </a:r>
            <a:r>
              <a:rPr lang="en-US" spc="-50" dirty="0">
                <a:solidFill>
                  <a:srgbClr val="E9E2C9"/>
                </a:solidFill>
                <a:latin typeface="Verdana"/>
                <a:cs typeface="Verdana"/>
              </a:rPr>
              <a:t>file, </a:t>
            </a:r>
            <a:r>
              <a:rPr lang="en-US" spc="25" dirty="0">
                <a:solidFill>
                  <a:srgbClr val="E9E2C9"/>
                </a:solidFill>
                <a:latin typeface="Verdana"/>
                <a:cs typeface="Verdana"/>
              </a:rPr>
              <a:t>the Habit </a:t>
            </a:r>
            <a:r>
              <a:rPr lang="en-US" spc="-480" dirty="0">
                <a:solidFill>
                  <a:srgbClr val="E9E2C9"/>
                </a:solidFill>
                <a:latin typeface="Verdana"/>
                <a:cs typeface="Verdana"/>
              </a:rPr>
              <a:t> </a:t>
            </a:r>
            <a:r>
              <a:rPr lang="en-US" spc="-15" dirty="0">
                <a:solidFill>
                  <a:srgbClr val="E9E2C9"/>
                </a:solidFill>
                <a:latin typeface="Verdana"/>
                <a:cs typeface="Verdana"/>
              </a:rPr>
              <a:t>Tracker</a:t>
            </a:r>
            <a:r>
              <a:rPr lang="en-US" spc="-10" dirty="0">
                <a:solidFill>
                  <a:srgbClr val="E9E2C9"/>
                </a:solidFill>
                <a:latin typeface="Verdana"/>
                <a:cs typeface="Verdana"/>
              </a:rPr>
              <a:t> </a:t>
            </a:r>
            <a:r>
              <a:rPr lang="en-US" spc="20" dirty="0">
                <a:solidFill>
                  <a:srgbClr val="E9E2C9"/>
                </a:solidFill>
                <a:latin typeface="Verdana"/>
                <a:cs typeface="Verdana"/>
              </a:rPr>
              <a:t>application</a:t>
            </a:r>
            <a:r>
              <a:rPr lang="en-US" spc="25" dirty="0">
                <a:solidFill>
                  <a:srgbClr val="E9E2C9"/>
                </a:solidFill>
                <a:latin typeface="Verdana"/>
                <a:cs typeface="Verdana"/>
              </a:rPr>
              <a:t> </a:t>
            </a:r>
            <a:r>
              <a:rPr lang="en-US" spc="5" dirty="0">
                <a:solidFill>
                  <a:srgbClr val="E9E2C9"/>
                </a:solidFill>
                <a:latin typeface="Verdana"/>
                <a:cs typeface="Verdana"/>
              </a:rPr>
              <a:t>greets</a:t>
            </a:r>
            <a:r>
              <a:rPr lang="en-US" spc="10" dirty="0">
                <a:solidFill>
                  <a:srgbClr val="E9E2C9"/>
                </a:solidFill>
                <a:latin typeface="Verdana"/>
                <a:cs typeface="Verdana"/>
              </a:rPr>
              <a:t> </a:t>
            </a:r>
            <a:r>
              <a:rPr lang="en-US" dirty="0">
                <a:solidFill>
                  <a:srgbClr val="E9E2C9"/>
                </a:solidFill>
                <a:latin typeface="Verdana"/>
                <a:cs typeface="Verdana"/>
              </a:rPr>
              <a:t>you</a:t>
            </a:r>
            <a:r>
              <a:rPr lang="en-US" spc="5" dirty="0">
                <a:solidFill>
                  <a:srgbClr val="E9E2C9"/>
                </a:solidFill>
                <a:latin typeface="Verdana"/>
                <a:cs typeface="Verdana"/>
              </a:rPr>
              <a:t> </a:t>
            </a:r>
            <a:r>
              <a:rPr lang="en-US" spc="30" dirty="0">
                <a:solidFill>
                  <a:srgbClr val="E9E2C9"/>
                </a:solidFill>
                <a:latin typeface="Verdana"/>
                <a:cs typeface="Verdana"/>
              </a:rPr>
              <a:t>with</a:t>
            </a:r>
            <a:r>
              <a:rPr lang="en-US" spc="35" dirty="0">
                <a:solidFill>
                  <a:srgbClr val="E9E2C9"/>
                </a:solidFill>
                <a:latin typeface="Verdana"/>
                <a:cs typeface="Verdana"/>
              </a:rPr>
              <a:t> </a:t>
            </a:r>
            <a:r>
              <a:rPr lang="en-US" spc="-15" dirty="0">
                <a:solidFill>
                  <a:srgbClr val="E9E2C9"/>
                </a:solidFill>
                <a:latin typeface="Verdana"/>
                <a:cs typeface="Verdana"/>
              </a:rPr>
              <a:t>a </a:t>
            </a:r>
            <a:r>
              <a:rPr lang="en-US" spc="-480" dirty="0">
                <a:solidFill>
                  <a:srgbClr val="E9E2C9"/>
                </a:solidFill>
                <a:latin typeface="Verdana"/>
                <a:cs typeface="Verdana"/>
              </a:rPr>
              <a:t> </a:t>
            </a:r>
            <a:r>
              <a:rPr lang="en-US" spc="40" dirty="0" smtClean="0">
                <a:solidFill>
                  <a:srgbClr val="E9E2C9"/>
                </a:solidFill>
                <a:latin typeface="Verdana"/>
                <a:cs typeface="Verdana"/>
              </a:rPr>
              <a:t>login </a:t>
            </a:r>
            <a:r>
              <a:rPr lang="en-US" spc="10" dirty="0">
                <a:solidFill>
                  <a:srgbClr val="E9E2C9"/>
                </a:solidFill>
                <a:latin typeface="Verdana"/>
                <a:cs typeface="Verdana"/>
              </a:rPr>
              <a:t>window. </a:t>
            </a:r>
            <a:r>
              <a:rPr lang="en-US" spc="-15" dirty="0">
                <a:solidFill>
                  <a:srgbClr val="E9E2C9"/>
                </a:solidFill>
                <a:latin typeface="Verdana"/>
                <a:cs typeface="Verdana"/>
              </a:rPr>
              <a:t>This </a:t>
            </a:r>
            <a:r>
              <a:rPr lang="en-US" spc="50" dirty="0">
                <a:solidFill>
                  <a:srgbClr val="E9E2C9"/>
                </a:solidFill>
                <a:latin typeface="Verdana"/>
                <a:cs typeface="Verdana"/>
              </a:rPr>
              <a:t>window </a:t>
            </a:r>
            <a:r>
              <a:rPr lang="en-US" spc="-30" dirty="0">
                <a:solidFill>
                  <a:srgbClr val="E9E2C9"/>
                </a:solidFill>
                <a:latin typeface="Verdana"/>
                <a:cs typeface="Verdana"/>
              </a:rPr>
              <a:t>serves </a:t>
            </a:r>
            <a:r>
              <a:rPr lang="en-US" spc="-35" dirty="0">
                <a:solidFill>
                  <a:srgbClr val="E9E2C9"/>
                </a:solidFill>
                <a:latin typeface="Verdana"/>
                <a:cs typeface="Verdana"/>
              </a:rPr>
              <a:t>as </a:t>
            </a:r>
            <a:r>
              <a:rPr lang="en-US" spc="-480" dirty="0">
                <a:solidFill>
                  <a:srgbClr val="E9E2C9"/>
                </a:solidFill>
                <a:latin typeface="Verdana"/>
                <a:cs typeface="Verdana"/>
              </a:rPr>
              <a:t> </a:t>
            </a:r>
            <a:r>
              <a:rPr lang="en-US" spc="25" dirty="0">
                <a:solidFill>
                  <a:srgbClr val="E9E2C9"/>
                </a:solidFill>
                <a:latin typeface="Verdana"/>
                <a:cs typeface="Verdana"/>
              </a:rPr>
              <a:t>the</a:t>
            </a:r>
            <a:r>
              <a:rPr lang="en-US" spc="-45" dirty="0">
                <a:solidFill>
                  <a:srgbClr val="E9E2C9"/>
                </a:solidFill>
                <a:latin typeface="Verdana"/>
                <a:cs typeface="Verdana"/>
              </a:rPr>
              <a:t> </a:t>
            </a:r>
            <a:r>
              <a:rPr lang="en-US" spc="-10" dirty="0">
                <a:solidFill>
                  <a:srgbClr val="E9E2C9"/>
                </a:solidFill>
                <a:latin typeface="Verdana"/>
                <a:cs typeface="Verdana"/>
              </a:rPr>
              <a:t>entry</a:t>
            </a:r>
            <a:r>
              <a:rPr lang="en-US" spc="-45" dirty="0">
                <a:solidFill>
                  <a:srgbClr val="E9E2C9"/>
                </a:solidFill>
                <a:latin typeface="Verdana"/>
                <a:cs typeface="Verdana"/>
              </a:rPr>
              <a:t> </a:t>
            </a:r>
            <a:r>
              <a:rPr lang="en-US" spc="30" dirty="0">
                <a:solidFill>
                  <a:srgbClr val="E9E2C9"/>
                </a:solidFill>
                <a:latin typeface="Verdana"/>
                <a:cs typeface="Verdana"/>
              </a:rPr>
              <a:t>point</a:t>
            </a:r>
            <a:r>
              <a:rPr lang="en-US" spc="-50" dirty="0">
                <a:solidFill>
                  <a:srgbClr val="E9E2C9"/>
                </a:solidFill>
                <a:latin typeface="Verdana"/>
                <a:cs typeface="Verdana"/>
              </a:rPr>
              <a:t> </a:t>
            </a:r>
            <a:r>
              <a:rPr lang="en-US" spc="15" dirty="0">
                <a:solidFill>
                  <a:srgbClr val="E9E2C9"/>
                </a:solidFill>
                <a:latin typeface="Verdana"/>
                <a:cs typeface="Verdana"/>
              </a:rPr>
              <a:t>to</a:t>
            </a:r>
            <a:r>
              <a:rPr lang="en-US" spc="-50" dirty="0">
                <a:solidFill>
                  <a:srgbClr val="E9E2C9"/>
                </a:solidFill>
                <a:latin typeface="Verdana"/>
                <a:cs typeface="Verdana"/>
              </a:rPr>
              <a:t> </a:t>
            </a:r>
            <a:r>
              <a:rPr lang="en-US" spc="25" dirty="0">
                <a:solidFill>
                  <a:srgbClr val="E9E2C9"/>
                </a:solidFill>
                <a:latin typeface="Verdana"/>
                <a:cs typeface="Verdana"/>
              </a:rPr>
              <a:t>the</a:t>
            </a:r>
            <a:r>
              <a:rPr lang="en-US" spc="-45" dirty="0">
                <a:solidFill>
                  <a:srgbClr val="E9E2C9"/>
                </a:solidFill>
                <a:latin typeface="Verdana"/>
                <a:cs typeface="Verdana"/>
              </a:rPr>
              <a:t> </a:t>
            </a:r>
            <a:r>
              <a:rPr lang="en-US" spc="40" dirty="0">
                <a:solidFill>
                  <a:srgbClr val="E9E2C9"/>
                </a:solidFill>
                <a:latin typeface="Verdana"/>
                <a:cs typeface="Verdana"/>
              </a:rPr>
              <a:t>app</a:t>
            </a:r>
            <a:r>
              <a:rPr lang="en-US" spc="-45" dirty="0">
                <a:solidFill>
                  <a:srgbClr val="E9E2C9"/>
                </a:solidFill>
                <a:latin typeface="Verdana"/>
                <a:cs typeface="Verdana"/>
              </a:rPr>
              <a:t> </a:t>
            </a:r>
            <a:r>
              <a:rPr lang="en-US" spc="35" dirty="0">
                <a:solidFill>
                  <a:srgbClr val="E9E2C9"/>
                </a:solidFill>
                <a:latin typeface="Verdana"/>
                <a:cs typeface="Verdana"/>
              </a:rPr>
              <a:t>and</a:t>
            </a:r>
            <a:r>
              <a:rPr lang="en-US" spc="-50" dirty="0">
                <a:solidFill>
                  <a:srgbClr val="E9E2C9"/>
                </a:solidFill>
                <a:latin typeface="Verdana"/>
                <a:cs typeface="Verdana"/>
              </a:rPr>
              <a:t> </a:t>
            </a:r>
            <a:r>
              <a:rPr lang="en-US" dirty="0">
                <a:solidFill>
                  <a:srgbClr val="E9E2C9"/>
                </a:solidFill>
                <a:latin typeface="Verdana"/>
                <a:cs typeface="Verdana"/>
              </a:rPr>
              <a:t>provides</a:t>
            </a:r>
            <a:r>
              <a:rPr lang="en-US" spc="-45" dirty="0">
                <a:solidFill>
                  <a:srgbClr val="E9E2C9"/>
                </a:solidFill>
                <a:latin typeface="Verdana"/>
                <a:cs typeface="Verdana"/>
              </a:rPr>
              <a:t> </a:t>
            </a:r>
            <a:r>
              <a:rPr lang="en-US" spc="-15" dirty="0">
                <a:solidFill>
                  <a:srgbClr val="E9E2C9"/>
                </a:solidFill>
                <a:latin typeface="Verdana"/>
                <a:cs typeface="Verdana"/>
              </a:rPr>
              <a:t>a </a:t>
            </a:r>
            <a:r>
              <a:rPr lang="en-US" spc="-480" dirty="0">
                <a:solidFill>
                  <a:srgbClr val="E9E2C9"/>
                </a:solidFill>
                <a:latin typeface="Verdana"/>
                <a:cs typeface="Verdana"/>
              </a:rPr>
              <a:t> </a:t>
            </a:r>
            <a:r>
              <a:rPr lang="en-US" spc="5" dirty="0">
                <a:solidFill>
                  <a:srgbClr val="E9E2C9"/>
                </a:solidFill>
                <a:latin typeface="Verdana"/>
                <a:cs typeface="Verdana"/>
              </a:rPr>
              <a:t>starting </a:t>
            </a:r>
            <a:r>
              <a:rPr lang="en-US" spc="30" dirty="0">
                <a:solidFill>
                  <a:srgbClr val="E9E2C9"/>
                </a:solidFill>
                <a:latin typeface="Verdana"/>
                <a:cs typeface="Verdana"/>
              </a:rPr>
              <a:t>point </a:t>
            </a:r>
            <a:r>
              <a:rPr lang="en-US" spc="-15" dirty="0" smtClean="0">
                <a:solidFill>
                  <a:srgbClr val="E9E2C9"/>
                </a:solidFill>
                <a:latin typeface="Verdana"/>
                <a:cs typeface="Verdana"/>
              </a:rPr>
              <a:t>for user login</a:t>
            </a:r>
            <a:endParaRPr lang="en-US" dirty="0">
              <a:latin typeface="Verdana"/>
              <a:cs typeface="Verdana"/>
            </a:endParaRPr>
          </a:p>
        </p:txBody>
      </p:sp>
      <p:sp>
        <p:nvSpPr>
          <p:cNvPr id="11" name="object 16"/>
          <p:cNvSpPr/>
          <p:nvPr/>
        </p:nvSpPr>
        <p:spPr>
          <a:xfrm>
            <a:off x="4811411" y="1754342"/>
            <a:ext cx="1288448" cy="548272"/>
          </a:xfrm>
          <a:custGeom>
            <a:avLst/>
            <a:gdLst/>
            <a:ahLst/>
            <a:cxnLst/>
            <a:rect l="l" t="t" r="r" b="b"/>
            <a:pathLst>
              <a:path w="596900" h="374650">
                <a:moveTo>
                  <a:pt x="0" y="93662"/>
                </a:moveTo>
                <a:lnTo>
                  <a:pt x="11707" y="93662"/>
                </a:lnTo>
                <a:lnTo>
                  <a:pt x="11707" y="280987"/>
                </a:lnTo>
                <a:lnTo>
                  <a:pt x="0" y="280987"/>
                </a:lnTo>
                <a:lnTo>
                  <a:pt x="0" y="93662"/>
                </a:lnTo>
                <a:close/>
              </a:path>
              <a:path w="596900" h="374650">
                <a:moveTo>
                  <a:pt x="23415" y="93662"/>
                </a:moveTo>
                <a:lnTo>
                  <a:pt x="46830" y="93662"/>
                </a:lnTo>
                <a:lnTo>
                  <a:pt x="46830" y="280987"/>
                </a:lnTo>
                <a:lnTo>
                  <a:pt x="23415" y="280987"/>
                </a:lnTo>
                <a:lnTo>
                  <a:pt x="23415" y="93662"/>
                </a:lnTo>
                <a:close/>
              </a:path>
              <a:path w="596900" h="374650">
                <a:moveTo>
                  <a:pt x="58539" y="93662"/>
                </a:moveTo>
                <a:lnTo>
                  <a:pt x="409575" y="93662"/>
                </a:lnTo>
                <a:lnTo>
                  <a:pt x="409575" y="0"/>
                </a:lnTo>
                <a:lnTo>
                  <a:pt x="596900" y="187325"/>
                </a:lnTo>
                <a:lnTo>
                  <a:pt x="409575" y="374650"/>
                </a:lnTo>
                <a:lnTo>
                  <a:pt x="409575" y="280987"/>
                </a:lnTo>
                <a:lnTo>
                  <a:pt x="58539" y="280987"/>
                </a:lnTo>
                <a:lnTo>
                  <a:pt x="58539" y="93662"/>
                </a:lnTo>
                <a:close/>
              </a:path>
            </a:pathLst>
          </a:custGeom>
          <a:ln w="25400">
            <a:solidFill>
              <a:srgbClr val="DCAE52"/>
            </a:solidFill>
          </a:ln>
        </p:spPr>
        <p:txBody>
          <a:bodyPr wrap="square" lIns="0" tIns="0" rIns="0" bIns="0" rtlCol="0"/>
          <a:lstStyle/>
          <a:p>
            <a:endParaRPr/>
          </a:p>
        </p:txBody>
      </p:sp>
      <p:pic>
        <p:nvPicPr>
          <p:cNvPr id="13" name="Picture 12"/>
          <p:cNvPicPr>
            <a:picLocks noChangeAspect="1"/>
          </p:cNvPicPr>
          <p:nvPr/>
        </p:nvPicPr>
        <p:blipFill rotWithShape="1">
          <a:blip r:embed="rId3"/>
          <a:srcRect l="18506" t="16617" r="31140" b="6691"/>
          <a:stretch/>
        </p:blipFill>
        <p:spPr>
          <a:xfrm>
            <a:off x="1122743" y="3414531"/>
            <a:ext cx="3688668" cy="3160127"/>
          </a:xfrm>
          <a:prstGeom prst="rect">
            <a:avLst/>
          </a:prstGeom>
        </p:spPr>
      </p:pic>
      <p:sp>
        <p:nvSpPr>
          <p:cNvPr id="14" name="object 16"/>
          <p:cNvSpPr/>
          <p:nvPr/>
        </p:nvSpPr>
        <p:spPr>
          <a:xfrm>
            <a:off x="4825901" y="4720458"/>
            <a:ext cx="1288448" cy="548272"/>
          </a:xfrm>
          <a:custGeom>
            <a:avLst/>
            <a:gdLst/>
            <a:ahLst/>
            <a:cxnLst/>
            <a:rect l="l" t="t" r="r" b="b"/>
            <a:pathLst>
              <a:path w="596900" h="374650">
                <a:moveTo>
                  <a:pt x="0" y="93662"/>
                </a:moveTo>
                <a:lnTo>
                  <a:pt x="11707" y="93662"/>
                </a:lnTo>
                <a:lnTo>
                  <a:pt x="11707" y="280987"/>
                </a:lnTo>
                <a:lnTo>
                  <a:pt x="0" y="280987"/>
                </a:lnTo>
                <a:lnTo>
                  <a:pt x="0" y="93662"/>
                </a:lnTo>
                <a:close/>
              </a:path>
              <a:path w="596900" h="374650">
                <a:moveTo>
                  <a:pt x="23415" y="93662"/>
                </a:moveTo>
                <a:lnTo>
                  <a:pt x="46830" y="93662"/>
                </a:lnTo>
                <a:lnTo>
                  <a:pt x="46830" y="280987"/>
                </a:lnTo>
                <a:lnTo>
                  <a:pt x="23415" y="280987"/>
                </a:lnTo>
                <a:lnTo>
                  <a:pt x="23415" y="93662"/>
                </a:lnTo>
                <a:close/>
              </a:path>
              <a:path w="596900" h="374650">
                <a:moveTo>
                  <a:pt x="58539" y="93662"/>
                </a:moveTo>
                <a:lnTo>
                  <a:pt x="409575" y="93662"/>
                </a:lnTo>
                <a:lnTo>
                  <a:pt x="409575" y="0"/>
                </a:lnTo>
                <a:lnTo>
                  <a:pt x="596900" y="187325"/>
                </a:lnTo>
                <a:lnTo>
                  <a:pt x="409575" y="374650"/>
                </a:lnTo>
                <a:lnTo>
                  <a:pt x="409575" y="280987"/>
                </a:lnTo>
                <a:lnTo>
                  <a:pt x="58539" y="280987"/>
                </a:lnTo>
                <a:lnTo>
                  <a:pt x="58539" y="93662"/>
                </a:lnTo>
                <a:close/>
              </a:path>
            </a:pathLst>
          </a:custGeom>
          <a:ln w="25400">
            <a:solidFill>
              <a:srgbClr val="DCAE52"/>
            </a:solidFill>
          </a:ln>
        </p:spPr>
        <p:txBody>
          <a:bodyPr wrap="square" lIns="0" tIns="0" rIns="0" bIns="0" rtlCol="0"/>
          <a:lstStyle/>
          <a:p>
            <a:endParaRPr/>
          </a:p>
        </p:txBody>
      </p:sp>
      <p:sp>
        <p:nvSpPr>
          <p:cNvPr id="16" name="Rectangle 15"/>
          <p:cNvSpPr/>
          <p:nvPr/>
        </p:nvSpPr>
        <p:spPr>
          <a:xfrm>
            <a:off x="6099859" y="4394429"/>
            <a:ext cx="4938532" cy="1200329"/>
          </a:xfrm>
          <a:prstGeom prst="rect">
            <a:avLst/>
          </a:prstGeom>
        </p:spPr>
        <p:txBody>
          <a:bodyPr wrap="square">
            <a:spAutoFit/>
          </a:bodyPr>
          <a:lstStyle/>
          <a:p>
            <a:pPr marL="12700" marR="5080" algn="just">
              <a:lnSpc>
                <a:spcPct val="100000"/>
              </a:lnSpc>
              <a:spcBef>
                <a:spcPts val="100"/>
              </a:spcBef>
            </a:pPr>
            <a:r>
              <a:rPr lang="en-US" dirty="0" smtClean="0">
                <a:latin typeface="Verdana"/>
                <a:cs typeface="Verdana"/>
              </a:rPr>
              <a:t>Before Login you have to create your account by providing your credentials like name, email, password etc you can signup and then you can login</a:t>
            </a:r>
            <a:endParaRPr lang="en-US" dirty="0">
              <a:latin typeface="Verdana"/>
              <a:cs typeface="Verdana"/>
            </a:endParaRPr>
          </a:p>
        </p:txBody>
      </p:sp>
    </p:spTree>
    <p:extLst>
      <p:ext uri="{BB962C8B-B14F-4D97-AF65-F5344CB8AC3E}">
        <p14:creationId xmlns:p14="http://schemas.microsoft.com/office/powerpoint/2010/main" val="2831927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806" t="9866" r="34214" b="21503"/>
          <a:stretch/>
        </p:blipFill>
        <p:spPr>
          <a:xfrm>
            <a:off x="1047774" y="201761"/>
            <a:ext cx="4033603" cy="2553503"/>
          </a:xfrm>
          <a:prstGeom prst="rect">
            <a:avLst/>
          </a:prstGeom>
        </p:spPr>
      </p:pic>
      <p:sp>
        <p:nvSpPr>
          <p:cNvPr id="5" name="TextBox 4"/>
          <p:cNvSpPr txBox="1"/>
          <p:nvPr/>
        </p:nvSpPr>
        <p:spPr>
          <a:xfrm>
            <a:off x="5931989" y="393598"/>
            <a:ext cx="5191301" cy="2169825"/>
          </a:xfrm>
          <a:prstGeom prst="rect">
            <a:avLst/>
          </a:prstGeom>
          <a:noFill/>
        </p:spPr>
        <p:txBody>
          <a:bodyPr wrap="square" rtlCol="0">
            <a:spAutoFit/>
          </a:bodyPr>
          <a:lstStyle/>
          <a:p>
            <a:pPr algn="just">
              <a:lnSpc>
                <a:spcPct val="150000"/>
              </a:lnSpc>
            </a:pPr>
            <a:r>
              <a:rPr lang="en-US" dirty="0" smtClean="0">
                <a:latin typeface="Verdana" panose="020B0604030504040204" pitchFamily="34" charset="0"/>
                <a:ea typeface="Verdana" panose="020B0604030504040204" pitchFamily="34" charset="0"/>
              </a:rPr>
              <a:t>After login successfully center window will open here you can add the new habit and manage the habit and also you can check the habit status and clock status by clicking the H STATS and C STATS BUTTON</a:t>
            </a:r>
            <a:endParaRPr lang="en-IN" dirty="0">
              <a:latin typeface="Verdana" panose="020B0604030504040204" pitchFamily="34" charset="0"/>
              <a:ea typeface="Verdana" panose="020B0604030504040204" pitchFamily="34" charset="0"/>
            </a:endParaRPr>
          </a:p>
        </p:txBody>
      </p:sp>
      <p:sp>
        <p:nvSpPr>
          <p:cNvPr id="6" name="object 16"/>
          <p:cNvSpPr/>
          <p:nvPr/>
        </p:nvSpPr>
        <p:spPr>
          <a:xfrm>
            <a:off x="5152497" y="1254048"/>
            <a:ext cx="779492" cy="448927"/>
          </a:xfrm>
          <a:custGeom>
            <a:avLst/>
            <a:gdLst/>
            <a:ahLst/>
            <a:cxnLst/>
            <a:rect l="l" t="t" r="r" b="b"/>
            <a:pathLst>
              <a:path w="596900" h="374650">
                <a:moveTo>
                  <a:pt x="0" y="93662"/>
                </a:moveTo>
                <a:lnTo>
                  <a:pt x="11707" y="93662"/>
                </a:lnTo>
                <a:lnTo>
                  <a:pt x="11707" y="280987"/>
                </a:lnTo>
                <a:lnTo>
                  <a:pt x="0" y="280987"/>
                </a:lnTo>
                <a:lnTo>
                  <a:pt x="0" y="93662"/>
                </a:lnTo>
                <a:close/>
              </a:path>
              <a:path w="596900" h="374650">
                <a:moveTo>
                  <a:pt x="23415" y="93662"/>
                </a:moveTo>
                <a:lnTo>
                  <a:pt x="46830" y="93662"/>
                </a:lnTo>
                <a:lnTo>
                  <a:pt x="46830" y="280987"/>
                </a:lnTo>
                <a:lnTo>
                  <a:pt x="23415" y="280987"/>
                </a:lnTo>
                <a:lnTo>
                  <a:pt x="23415" y="93662"/>
                </a:lnTo>
                <a:close/>
              </a:path>
              <a:path w="596900" h="374650">
                <a:moveTo>
                  <a:pt x="58539" y="93662"/>
                </a:moveTo>
                <a:lnTo>
                  <a:pt x="409575" y="93662"/>
                </a:lnTo>
                <a:lnTo>
                  <a:pt x="409575" y="0"/>
                </a:lnTo>
                <a:lnTo>
                  <a:pt x="596900" y="187325"/>
                </a:lnTo>
                <a:lnTo>
                  <a:pt x="409575" y="374650"/>
                </a:lnTo>
                <a:lnTo>
                  <a:pt x="409575" y="280987"/>
                </a:lnTo>
                <a:lnTo>
                  <a:pt x="58539" y="280987"/>
                </a:lnTo>
                <a:lnTo>
                  <a:pt x="58539" y="93662"/>
                </a:lnTo>
                <a:close/>
              </a:path>
            </a:pathLst>
          </a:custGeom>
          <a:ln w="25400">
            <a:solidFill>
              <a:srgbClr val="DCAE52"/>
            </a:solidFill>
          </a:ln>
        </p:spPr>
        <p:txBody>
          <a:bodyPr wrap="square" lIns="0" tIns="0" rIns="0" bIns="0" rtlCol="0"/>
          <a:lstStyle/>
          <a:p>
            <a:endParaRPr/>
          </a:p>
        </p:txBody>
      </p:sp>
      <p:pic>
        <p:nvPicPr>
          <p:cNvPr id="8" name="Picture 7"/>
          <p:cNvPicPr>
            <a:picLocks noChangeAspect="1"/>
          </p:cNvPicPr>
          <p:nvPr/>
        </p:nvPicPr>
        <p:blipFill rotWithShape="1">
          <a:blip r:embed="rId3"/>
          <a:srcRect l="5601" t="13911" r="48999" b="19244"/>
          <a:stretch/>
        </p:blipFill>
        <p:spPr>
          <a:xfrm>
            <a:off x="1047774" y="3011064"/>
            <a:ext cx="4007052" cy="3318616"/>
          </a:xfrm>
          <a:prstGeom prst="rect">
            <a:avLst/>
          </a:prstGeom>
        </p:spPr>
      </p:pic>
      <p:sp>
        <p:nvSpPr>
          <p:cNvPr id="9" name="object 16"/>
          <p:cNvSpPr/>
          <p:nvPr/>
        </p:nvSpPr>
        <p:spPr>
          <a:xfrm>
            <a:off x="5110406" y="4445908"/>
            <a:ext cx="779492" cy="448927"/>
          </a:xfrm>
          <a:custGeom>
            <a:avLst/>
            <a:gdLst/>
            <a:ahLst/>
            <a:cxnLst/>
            <a:rect l="l" t="t" r="r" b="b"/>
            <a:pathLst>
              <a:path w="596900" h="374650">
                <a:moveTo>
                  <a:pt x="0" y="93662"/>
                </a:moveTo>
                <a:lnTo>
                  <a:pt x="11707" y="93662"/>
                </a:lnTo>
                <a:lnTo>
                  <a:pt x="11707" y="280987"/>
                </a:lnTo>
                <a:lnTo>
                  <a:pt x="0" y="280987"/>
                </a:lnTo>
                <a:lnTo>
                  <a:pt x="0" y="93662"/>
                </a:lnTo>
                <a:close/>
              </a:path>
              <a:path w="596900" h="374650">
                <a:moveTo>
                  <a:pt x="23415" y="93662"/>
                </a:moveTo>
                <a:lnTo>
                  <a:pt x="46830" y="93662"/>
                </a:lnTo>
                <a:lnTo>
                  <a:pt x="46830" y="280987"/>
                </a:lnTo>
                <a:lnTo>
                  <a:pt x="23415" y="280987"/>
                </a:lnTo>
                <a:lnTo>
                  <a:pt x="23415" y="93662"/>
                </a:lnTo>
                <a:close/>
              </a:path>
              <a:path w="596900" h="374650">
                <a:moveTo>
                  <a:pt x="58539" y="93662"/>
                </a:moveTo>
                <a:lnTo>
                  <a:pt x="409575" y="93662"/>
                </a:lnTo>
                <a:lnTo>
                  <a:pt x="409575" y="0"/>
                </a:lnTo>
                <a:lnTo>
                  <a:pt x="596900" y="187325"/>
                </a:lnTo>
                <a:lnTo>
                  <a:pt x="409575" y="374650"/>
                </a:lnTo>
                <a:lnTo>
                  <a:pt x="409575" y="280987"/>
                </a:lnTo>
                <a:lnTo>
                  <a:pt x="58539" y="280987"/>
                </a:lnTo>
                <a:lnTo>
                  <a:pt x="58539" y="93662"/>
                </a:lnTo>
                <a:close/>
              </a:path>
            </a:pathLst>
          </a:custGeom>
          <a:ln w="25400">
            <a:solidFill>
              <a:srgbClr val="DCAE52"/>
            </a:solidFill>
          </a:ln>
        </p:spPr>
        <p:txBody>
          <a:bodyPr wrap="square" lIns="0" tIns="0" rIns="0" bIns="0" rtlCol="0"/>
          <a:lstStyle/>
          <a:p>
            <a:endParaRPr/>
          </a:p>
        </p:txBody>
      </p:sp>
      <p:sp>
        <p:nvSpPr>
          <p:cNvPr id="10" name="TextBox 9"/>
          <p:cNvSpPr txBox="1"/>
          <p:nvPr/>
        </p:nvSpPr>
        <p:spPr>
          <a:xfrm>
            <a:off x="5945478" y="4208706"/>
            <a:ext cx="4847771" cy="923330"/>
          </a:xfrm>
          <a:prstGeom prst="rect">
            <a:avLst/>
          </a:prstGeom>
          <a:noFill/>
        </p:spPr>
        <p:txBody>
          <a:bodyPr wrap="square" rtlCol="0">
            <a:spAutoFit/>
          </a:bodyPr>
          <a:lstStyle/>
          <a:p>
            <a:r>
              <a:rPr lang="en-US" dirty="0" smtClean="0"/>
              <a:t>When we add the new habit the habit is stored in manage your habits panel. Here we can delete the Habit.</a:t>
            </a:r>
            <a:endParaRPr lang="en-IN" dirty="0"/>
          </a:p>
        </p:txBody>
      </p:sp>
    </p:spTree>
    <p:extLst>
      <p:ext uri="{BB962C8B-B14F-4D97-AF65-F5344CB8AC3E}">
        <p14:creationId xmlns:p14="http://schemas.microsoft.com/office/powerpoint/2010/main" val="3142788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51760" y="1997045"/>
            <a:ext cx="6431280" cy="2087276"/>
          </a:xfrm>
          <a:prstGeom prst="rect">
            <a:avLst/>
          </a:prstGeom>
        </p:spPr>
        <p:txBody>
          <a:bodyPr wrap="square">
            <a:spAutoFit/>
          </a:bodyPr>
          <a:lstStyle/>
          <a:p>
            <a:pPr marL="12700" marR="5080">
              <a:lnSpc>
                <a:spcPct val="105200"/>
              </a:lnSpc>
              <a:spcBef>
                <a:spcPts val="100"/>
              </a:spcBef>
            </a:pPr>
            <a:r>
              <a:rPr lang="en-US" sz="5400" spc="-919" dirty="0">
                <a:solidFill>
                  <a:srgbClr val="DCAE52"/>
                </a:solidFill>
                <a:latin typeface="Verdana"/>
                <a:cs typeface="Verdana"/>
              </a:rPr>
              <a:t>HA</a:t>
            </a:r>
            <a:r>
              <a:rPr lang="en-US" sz="5400" spc="-880" dirty="0">
                <a:solidFill>
                  <a:srgbClr val="DCAE52"/>
                </a:solidFill>
                <a:latin typeface="Verdana"/>
                <a:cs typeface="Verdana"/>
              </a:rPr>
              <a:t>B</a:t>
            </a:r>
            <a:r>
              <a:rPr lang="en-US" sz="5400" spc="-915" dirty="0">
                <a:solidFill>
                  <a:srgbClr val="DCAE52"/>
                </a:solidFill>
                <a:latin typeface="Verdana"/>
                <a:cs typeface="Verdana"/>
              </a:rPr>
              <a:t>I</a:t>
            </a:r>
            <a:r>
              <a:rPr lang="en-US" sz="5400" spc="-825" dirty="0">
                <a:solidFill>
                  <a:srgbClr val="DCAE52"/>
                </a:solidFill>
                <a:latin typeface="Verdana"/>
                <a:cs typeface="Verdana"/>
              </a:rPr>
              <a:t>T</a:t>
            </a:r>
            <a:r>
              <a:rPr lang="en-US" sz="5400" spc="-250" dirty="0">
                <a:solidFill>
                  <a:srgbClr val="DCAE52"/>
                </a:solidFill>
                <a:latin typeface="Verdana"/>
                <a:cs typeface="Verdana"/>
              </a:rPr>
              <a:t> </a:t>
            </a:r>
            <a:r>
              <a:rPr lang="en-US" sz="5400" spc="-915" dirty="0">
                <a:solidFill>
                  <a:srgbClr val="DCAE52"/>
                </a:solidFill>
                <a:latin typeface="Verdana"/>
                <a:cs typeface="Verdana"/>
              </a:rPr>
              <a:t>I</a:t>
            </a:r>
            <a:r>
              <a:rPr lang="en-US" sz="5400" spc="-894" dirty="0">
                <a:solidFill>
                  <a:srgbClr val="DCAE52"/>
                </a:solidFill>
                <a:latin typeface="Verdana"/>
                <a:cs typeface="Verdana"/>
              </a:rPr>
              <a:t>N</a:t>
            </a:r>
            <a:r>
              <a:rPr lang="en-US" sz="5400" spc="-590" dirty="0">
                <a:solidFill>
                  <a:srgbClr val="DCAE52"/>
                </a:solidFill>
                <a:latin typeface="Verdana"/>
                <a:cs typeface="Verdana"/>
              </a:rPr>
              <a:t>SP</a:t>
            </a:r>
            <a:r>
              <a:rPr lang="en-US" sz="5400" spc="-550" dirty="0">
                <a:solidFill>
                  <a:srgbClr val="DCAE52"/>
                </a:solidFill>
                <a:latin typeface="Verdana"/>
                <a:cs typeface="Verdana"/>
              </a:rPr>
              <a:t>E</a:t>
            </a:r>
            <a:r>
              <a:rPr lang="en-US" sz="5400" spc="-805" dirty="0">
                <a:solidFill>
                  <a:srgbClr val="DCAE52"/>
                </a:solidFill>
                <a:latin typeface="Verdana"/>
                <a:cs typeface="Verdana"/>
              </a:rPr>
              <a:t>C</a:t>
            </a:r>
            <a:r>
              <a:rPr lang="en-US" sz="5400" spc="-825" dirty="0">
                <a:solidFill>
                  <a:srgbClr val="DCAE52"/>
                </a:solidFill>
                <a:latin typeface="Verdana"/>
                <a:cs typeface="Verdana"/>
              </a:rPr>
              <a:t>T</a:t>
            </a:r>
            <a:r>
              <a:rPr lang="en-US" sz="5400" spc="-915" dirty="0">
                <a:solidFill>
                  <a:srgbClr val="DCAE52"/>
                </a:solidFill>
                <a:latin typeface="Verdana"/>
                <a:cs typeface="Verdana"/>
              </a:rPr>
              <a:t>I</a:t>
            </a:r>
            <a:r>
              <a:rPr lang="en-US" sz="5400" spc="-1160" dirty="0">
                <a:solidFill>
                  <a:srgbClr val="DCAE52"/>
                </a:solidFill>
                <a:latin typeface="Verdana"/>
                <a:cs typeface="Verdana"/>
              </a:rPr>
              <a:t>O</a:t>
            </a:r>
            <a:r>
              <a:rPr lang="en-US" sz="5400" spc="-580" dirty="0">
                <a:solidFill>
                  <a:srgbClr val="DCAE52"/>
                </a:solidFill>
                <a:latin typeface="Verdana"/>
                <a:cs typeface="Verdana"/>
              </a:rPr>
              <a:t>N  </a:t>
            </a:r>
            <a:r>
              <a:rPr lang="en-US" sz="5400" spc="-1015" dirty="0">
                <a:solidFill>
                  <a:srgbClr val="DCAE52"/>
                </a:solidFill>
                <a:latin typeface="Verdana"/>
                <a:cs typeface="Verdana"/>
              </a:rPr>
              <a:t>A</a:t>
            </a:r>
            <a:r>
              <a:rPr lang="en-US" sz="5400" spc="-894" dirty="0">
                <a:solidFill>
                  <a:srgbClr val="DCAE52"/>
                </a:solidFill>
                <a:latin typeface="Verdana"/>
                <a:cs typeface="Verdana"/>
              </a:rPr>
              <a:t>N</a:t>
            </a:r>
            <a:r>
              <a:rPr lang="en-US" sz="5400" spc="-1045" dirty="0">
                <a:solidFill>
                  <a:srgbClr val="DCAE52"/>
                </a:solidFill>
                <a:latin typeface="Verdana"/>
                <a:cs typeface="Verdana"/>
              </a:rPr>
              <a:t>D</a:t>
            </a:r>
            <a:r>
              <a:rPr lang="en-US" sz="5400" spc="-560" dirty="0">
                <a:solidFill>
                  <a:srgbClr val="DCAE52"/>
                </a:solidFill>
                <a:latin typeface="Verdana"/>
                <a:cs typeface="Verdana"/>
              </a:rPr>
              <a:t> </a:t>
            </a:r>
            <a:r>
              <a:rPr lang="en-US" sz="5400" spc="-1015" dirty="0">
                <a:solidFill>
                  <a:srgbClr val="DCAE52"/>
                </a:solidFill>
                <a:latin typeface="Verdana"/>
                <a:cs typeface="Verdana"/>
              </a:rPr>
              <a:t>A</a:t>
            </a:r>
            <a:r>
              <a:rPr lang="en-US" sz="5400" spc="-894" dirty="0">
                <a:solidFill>
                  <a:srgbClr val="DCAE52"/>
                </a:solidFill>
                <a:latin typeface="Verdana"/>
                <a:cs typeface="Verdana"/>
              </a:rPr>
              <a:t>N</a:t>
            </a:r>
            <a:r>
              <a:rPr lang="en-US" sz="5400" spc="-1015" dirty="0">
                <a:solidFill>
                  <a:srgbClr val="DCAE52"/>
                </a:solidFill>
                <a:latin typeface="Verdana"/>
                <a:cs typeface="Verdana"/>
              </a:rPr>
              <a:t>A</a:t>
            </a:r>
            <a:r>
              <a:rPr lang="en-US" sz="5400" spc="-625" dirty="0">
                <a:solidFill>
                  <a:srgbClr val="DCAE52"/>
                </a:solidFill>
                <a:latin typeface="Verdana"/>
                <a:cs typeface="Verdana"/>
              </a:rPr>
              <a:t>L</a:t>
            </a:r>
            <a:r>
              <a:rPr lang="en-US" sz="5400" spc="-700" dirty="0">
                <a:solidFill>
                  <a:srgbClr val="DCAE52"/>
                </a:solidFill>
                <a:latin typeface="Verdana"/>
                <a:cs typeface="Verdana"/>
              </a:rPr>
              <a:t>Y</a:t>
            </a:r>
            <a:r>
              <a:rPr lang="en-US" sz="5400" spc="-840" dirty="0">
                <a:solidFill>
                  <a:srgbClr val="DCAE52"/>
                </a:solidFill>
                <a:latin typeface="Verdana"/>
                <a:cs typeface="Verdana"/>
              </a:rPr>
              <a:t>SI</a:t>
            </a:r>
            <a:r>
              <a:rPr lang="en-US" sz="5400" spc="-760" dirty="0">
                <a:solidFill>
                  <a:srgbClr val="DCAE52"/>
                </a:solidFill>
                <a:latin typeface="Verdana"/>
                <a:cs typeface="Verdana"/>
              </a:rPr>
              <a:t>S</a:t>
            </a:r>
            <a:endParaRPr lang="en-US" sz="5400" dirty="0">
              <a:latin typeface="Verdana"/>
              <a:cs typeface="Verdana"/>
            </a:endParaRPr>
          </a:p>
          <a:p>
            <a:pPr marL="12700" marR="508000">
              <a:lnSpc>
                <a:spcPct val="100000"/>
              </a:lnSpc>
              <a:spcBef>
                <a:spcPts val="80"/>
              </a:spcBef>
            </a:pPr>
            <a:r>
              <a:rPr lang="en-US" sz="1600" spc="60" dirty="0" smtClean="0">
                <a:solidFill>
                  <a:srgbClr val="E9E2C9"/>
                </a:solidFill>
                <a:latin typeface="Verdana"/>
                <a:cs typeface="Verdana"/>
              </a:rPr>
              <a:t>P</a:t>
            </a:r>
            <a:r>
              <a:rPr lang="en-US" sz="1600" spc="50" dirty="0" smtClean="0">
                <a:solidFill>
                  <a:srgbClr val="E9E2C9"/>
                </a:solidFill>
                <a:latin typeface="Verdana"/>
                <a:cs typeface="Verdana"/>
              </a:rPr>
              <a:t>r</a:t>
            </a:r>
            <a:r>
              <a:rPr lang="en-US" sz="1600" spc="20" dirty="0" smtClean="0">
                <a:solidFill>
                  <a:srgbClr val="E9E2C9"/>
                </a:solidFill>
                <a:latin typeface="Verdana"/>
                <a:cs typeface="Verdana"/>
              </a:rPr>
              <a:t>o</a:t>
            </a:r>
            <a:r>
              <a:rPr lang="en-US" sz="1600" spc="50" dirty="0" smtClean="0">
                <a:solidFill>
                  <a:srgbClr val="E9E2C9"/>
                </a:solidFill>
                <a:latin typeface="Verdana"/>
                <a:cs typeface="Verdana"/>
              </a:rPr>
              <a:t>c</a:t>
            </a:r>
            <a:r>
              <a:rPr lang="en-US" sz="1600" spc="10" dirty="0" smtClean="0">
                <a:solidFill>
                  <a:srgbClr val="E9E2C9"/>
                </a:solidFill>
                <a:latin typeface="Verdana"/>
                <a:cs typeface="Verdana"/>
              </a:rPr>
              <a:t>e</a:t>
            </a:r>
            <a:r>
              <a:rPr lang="en-US" sz="1600" spc="-45" dirty="0" smtClean="0">
                <a:solidFill>
                  <a:srgbClr val="E9E2C9"/>
                </a:solidFill>
                <a:latin typeface="Verdana"/>
                <a:cs typeface="Verdana"/>
              </a:rPr>
              <a:t>ss</a:t>
            </a:r>
            <a:r>
              <a:rPr lang="en-US" sz="1600" spc="-130" dirty="0" smtClean="0">
                <a:solidFill>
                  <a:srgbClr val="E9E2C9"/>
                </a:solidFill>
                <a:latin typeface="Verdana"/>
                <a:cs typeface="Verdana"/>
              </a:rPr>
              <a:t> </a:t>
            </a:r>
            <a:r>
              <a:rPr lang="en-US" sz="1600" spc="20" dirty="0" smtClean="0">
                <a:solidFill>
                  <a:srgbClr val="E9E2C9"/>
                </a:solidFill>
                <a:latin typeface="Verdana"/>
                <a:cs typeface="Verdana"/>
              </a:rPr>
              <a:t>o</a:t>
            </a:r>
            <a:r>
              <a:rPr lang="en-US" sz="1600" spc="-20" dirty="0" smtClean="0">
                <a:solidFill>
                  <a:srgbClr val="E9E2C9"/>
                </a:solidFill>
                <a:latin typeface="Verdana"/>
                <a:cs typeface="Verdana"/>
              </a:rPr>
              <a:t>f</a:t>
            </a:r>
            <a:r>
              <a:rPr lang="en-US" sz="1600" spc="-135" dirty="0" smtClean="0">
                <a:solidFill>
                  <a:srgbClr val="E9E2C9"/>
                </a:solidFill>
                <a:latin typeface="Verdana"/>
                <a:cs typeface="Verdana"/>
              </a:rPr>
              <a:t> </a:t>
            </a:r>
            <a:r>
              <a:rPr lang="en-US" sz="1600" spc="10" dirty="0" smtClean="0">
                <a:solidFill>
                  <a:srgbClr val="E9E2C9"/>
                </a:solidFill>
                <a:latin typeface="Verdana"/>
                <a:cs typeface="Verdana"/>
              </a:rPr>
              <a:t>i</a:t>
            </a:r>
            <a:r>
              <a:rPr lang="en-US" sz="1600" spc="35" dirty="0" smtClean="0">
                <a:solidFill>
                  <a:srgbClr val="E9E2C9"/>
                </a:solidFill>
                <a:latin typeface="Verdana"/>
                <a:cs typeface="Verdana"/>
              </a:rPr>
              <a:t>n</a:t>
            </a:r>
            <a:r>
              <a:rPr lang="en-US" sz="1600" spc="-45" dirty="0" smtClean="0">
                <a:solidFill>
                  <a:srgbClr val="E9E2C9"/>
                </a:solidFill>
                <a:latin typeface="Verdana"/>
                <a:cs typeface="Verdana"/>
              </a:rPr>
              <a:t>s</a:t>
            </a:r>
            <a:r>
              <a:rPr lang="en-US" sz="1600" spc="75" dirty="0" smtClean="0">
                <a:solidFill>
                  <a:srgbClr val="E9E2C9"/>
                </a:solidFill>
                <a:latin typeface="Verdana"/>
                <a:cs typeface="Verdana"/>
              </a:rPr>
              <a:t>p</a:t>
            </a:r>
            <a:r>
              <a:rPr lang="en-US" sz="1600" spc="10" dirty="0" smtClean="0">
                <a:solidFill>
                  <a:srgbClr val="E9E2C9"/>
                </a:solidFill>
                <a:latin typeface="Verdana"/>
                <a:cs typeface="Verdana"/>
              </a:rPr>
              <a:t>e</a:t>
            </a:r>
            <a:r>
              <a:rPr lang="en-US" sz="1600" spc="50" dirty="0" smtClean="0">
                <a:solidFill>
                  <a:srgbClr val="E9E2C9"/>
                </a:solidFill>
                <a:latin typeface="Verdana"/>
                <a:cs typeface="Verdana"/>
              </a:rPr>
              <a:t>c</a:t>
            </a:r>
            <a:r>
              <a:rPr lang="en-US" sz="1600" spc="5" dirty="0" smtClean="0">
                <a:solidFill>
                  <a:srgbClr val="E9E2C9"/>
                </a:solidFill>
                <a:latin typeface="Verdana"/>
                <a:cs typeface="Verdana"/>
              </a:rPr>
              <a:t>t</a:t>
            </a:r>
            <a:r>
              <a:rPr lang="en-US" sz="1600" spc="10" dirty="0" smtClean="0">
                <a:solidFill>
                  <a:srgbClr val="E9E2C9"/>
                </a:solidFill>
                <a:latin typeface="Verdana"/>
                <a:cs typeface="Verdana"/>
              </a:rPr>
              <a:t>i</a:t>
            </a:r>
            <a:r>
              <a:rPr lang="en-US" sz="1600" spc="35" dirty="0" smtClean="0">
                <a:solidFill>
                  <a:srgbClr val="E9E2C9"/>
                </a:solidFill>
                <a:latin typeface="Verdana"/>
                <a:cs typeface="Verdana"/>
              </a:rPr>
              <a:t>n</a:t>
            </a:r>
            <a:r>
              <a:rPr lang="en-US" sz="1600" spc="85" dirty="0" smtClean="0">
                <a:solidFill>
                  <a:srgbClr val="E9E2C9"/>
                </a:solidFill>
                <a:latin typeface="Verdana"/>
                <a:cs typeface="Verdana"/>
              </a:rPr>
              <a:t>g</a:t>
            </a:r>
            <a:r>
              <a:rPr lang="en-US" sz="1600" spc="-130" dirty="0" smtClean="0">
                <a:solidFill>
                  <a:srgbClr val="E9E2C9"/>
                </a:solidFill>
                <a:latin typeface="Verdana"/>
                <a:cs typeface="Verdana"/>
              </a:rPr>
              <a:t> </a:t>
            </a:r>
            <a:r>
              <a:rPr lang="en-US" sz="1600" spc="60" dirty="0" smtClean="0">
                <a:solidFill>
                  <a:srgbClr val="E9E2C9"/>
                </a:solidFill>
                <a:latin typeface="Verdana"/>
                <a:cs typeface="Verdana"/>
              </a:rPr>
              <a:t>h</a:t>
            </a:r>
            <a:r>
              <a:rPr lang="en-US" sz="1600" spc="25" dirty="0" smtClean="0">
                <a:solidFill>
                  <a:srgbClr val="E9E2C9"/>
                </a:solidFill>
                <a:latin typeface="Verdana"/>
                <a:cs typeface="Verdana"/>
              </a:rPr>
              <a:t>a</a:t>
            </a:r>
            <a:r>
              <a:rPr lang="en-US" sz="1600" spc="30" dirty="0" smtClean="0">
                <a:solidFill>
                  <a:srgbClr val="E9E2C9"/>
                </a:solidFill>
                <a:latin typeface="Verdana"/>
                <a:cs typeface="Verdana"/>
              </a:rPr>
              <a:t>b</a:t>
            </a:r>
            <a:r>
              <a:rPr lang="en-US" sz="1600" spc="-5" dirty="0" smtClean="0">
                <a:solidFill>
                  <a:srgbClr val="E9E2C9"/>
                </a:solidFill>
                <a:latin typeface="Verdana"/>
                <a:cs typeface="Verdana"/>
              </a:rPr>
              <a:t>it</a:t>
            </a:r>
            <a:r>
              <a:rPr lang="en-US" sz="1600" spc="-45" dirty="0" smtClean="0">
                <a:solidFill>
                  <a:srgbClr val="E9E2C9"/>
                </a:solidFill>
                <a:latin typeface="Verdana"/>
                <a:cs typeface="Verdana"/>
              </a:rPr>
              <a:t>s</a:t>
            </a:r>
            <a:r>
              <a:rPr lang="en-US" sz="1600" spc="-130" dirty="0" smtClean="0">
                <a:solidFill>
                  <a:srgbClr val="E9E2C9"/>
                </a:solidFill>
                <a:latin typeface="Verdana"/>
                <a:cs typeface="Verdana"/>
              </a:rPr>
              <a:t> </a:t>
            </a:r>
            <a:r>
              <a:rPr lang="en-US" sz="1600" spc="15" dirty="0" smtClean="0">
                <a:solidFill>
                  <a:srgbClr val="E9E2C9"/>
                </a:solidFill>
                <a:latin typeface="Verdana"/>
                <a:cs typeface="Verdana"/>
              </a:rPr>
              <a:t>a</a:t>
            </a:r>
            <a:r>
              <a:rPr lang="en-US" sz="1600" spc="20" dirty="0" smtClean="0">
                <a:solidFill>
                  <a:srgbClr val="E9E2C9"/>
                </a:solidFill>
                <a:latin typeface="Verdana"/>
                <a:cs typeface="Verdana"/>
              </a:rPr>
              <a:t>n</a:t>
            </a:r>
            <a:r>
              <a:rPr lang="en-US" sz="1600" spc="75" dirty="0" smtClean="0">
                <a:solidFill>
                  <a:srgbClr val="E9E2C9"/>
                </a:solidFill>
                <a:latin typeface="Verdana"/>
                <a:cs typeface="Verdana"/>
              </a:rPr>
              <a:t>d</a:t>
            </a:r>
            <a:r>
              <a:rPr lang="en-US" sz="1600" spc="-130" dirty="0" smtClean="0">
                <a:solidFill>
                  <a:srgbClr val="E9E2C9"/>
                </a:solidFill>
                <a:latin typeface="Verdana"/>
                <a:cs typeface="Verdana"/>
              </a:rPr>
              <a:t> </a:t>
            </a:r>
            <a:r>
              <a:rPr lang="en-US" sz="1600" spc="-70" dirty="0" smtClean="0">
                <a:solidFill>
                  <a:srgbClr val="E9E2C9"/>
                </a:solidFill>
                <a:latin typeface="Verdana"/>
                <a:cs typeface="Verdana"/>
              </a:rPr>
              <a:t>v</a:t>
            </a:r>
            <a:r>
              <a:rPr lang="en-US" sz="1600" spc="-5" dirty="0" smtClean="0">
                <a:solidFill>
                  <a:srgbClr val="E9E2C9"/>
                </a:solidFill>
                <a:latin typeface="Verdana"/>
                <a:cs typeface="Verdana"/>
              </a:rPr>
              <a:t>i</a:t>
            </a:r>
            <a:r>
              <a:rPr lang="en-US" sz="1600" dirty="0" smtClean="0">
                <a:solidFill>
                  <a:srgbClr val="E9E2C9"/>
                </a:solidFill>
                <a:latin typeface="Verdana"/>
                <a:cs typeface="Verdana"/>
              </a:rPr>
              <a:t>e</a:t>
            </a:r>
            <a:r>
              <a:rPr lang="en-US" sz="1600" spc="70" dirty="0" smtClean="0">
                <a:solidFill>
                  <a:srgbClr val="E9E2C9"/>
                </a:solidFill>
                <a:latin typeface="Verdana"/>
                <a:cs typeface="Verdana"/>
              </a:rPr>
              <a:t>w</a:t>
            </a:r>
            <a:r>
              <a:rPr lang="en-US" sz="1600" spc="10" dirty="0" smtClean="0">
                <a:solidFill>
                  <a:srgbClr val="E9E2C9"/>
                </a:solidFill>
                <a:latin typeface="Verdana"/>
                <a:cs typeface="Verdana"/>
              </a:rPr>
              <a:t>i</a:t>
            </a:r>
            <a:r>
              <a:rPr lang="en-US" sz="1600" spc="35" dirty="0" smtClean="0">
                <a:solidFill>
                  <a:srgbClr val="E9E2C9"/>
                </a:solidFill>
                <a:latin typeface="Verdana"/>
                <a:cs typeface="Verdana"/>
              </a:rPr>
              <a:t>n</a:t>
            </a:r>
            <a:r>
              <a:rPr lang="en-US" sz="1600" spc="60" dirty="0" smtClean="0">
                <a:solidFill>
                  <a:srgbClr val="E9E2C9"/>
                </a:solidFill>
                <a:latin typeface="Verdana"/>
                <a:cs typeface="Verdana"/>
              </a:rPr>
              <a:t>g  </a:t>
            </a:r>
            <a:r>
              <a:rPr lang="en-US" sz="1600" spc="-15" dirty="0" smtClean="0">
                <a:solidFill>
                  <a:srgbClr val="E9E2C9"/>
                </a:solidFill>
                <a:latin typeface="Verdana"/>
                <a:cs typeface="Verdana"/>
              </a:rPr>
              <a:t>statistics</a:t>
            </a:r>
            <a:endParaRPr lang="en-US" sz="1600" dirty="0">
              <a:latin typeface="Verdana"/>
              <a:cs typeface="Verdana"/>
            </a:endParaRPr>
          </a:p>
        </p:txBody>
      </p:sp>
      <p:pic>
        <p:nvPicPr>
          <p:cNvPr id="5" name="object 3"/>
          <p:cNvPicPr/>
          <p:nvPr/>
        </p:nvPicPr>
        <p:blipFill>
          <a:blip r:embed="rId2" cstate="print"/>
          <a:stretch>
            <a:fillRect/>
          </a:stretch>
        </p:blipFill>
        <p:spPr>
          <a:xfrm>
            <a:off x="4787646" y="499796"/>
            <a:ext cx="1394714" cy="1394715"/>
          </a:xfrm>
          <a:prstGeom prst="rect">
            <a:avLst/>
          </a:prstGeom>
        </p:spPr>
      </p:pic>
      <p:sp>
        <p:nvSpPr>
          <p:cNvPr id="6" name="Rectangle 5"/>
          <p:cNvSpPr/>
          <p:nvPr/>
        </p:nvSpPr>
        <p:spPr>
          <a:xfrm>
            <a:off x="5005666" y="324851"/>
            <a:ext cx="697307" cy="1569660"/>
          </a:xfrm>
          <a:prstGeom prst="rect">
            <a:avLst/>
          </a:prstGeom>
        </p:spPr>
        <p:txBody>
          <a:bodyPr wrap="none">
            <a:spAutoFit/>
          </a:bodyPr>
          <a:lstStyle/>
          <a:p>
            <a:r>
              <a:rPr lang="en-IN" sz="9600" spc="-1340" dirty="0" smtClean="0">
                <a:solidFill>
                  <a:schemeClr val="accent5"/>
                </a:solidFill>
              </a:rPr>
              <a:t>5</a:t>
            </a:r>
            <a:endParaRPr lang="en-IN" dirty="0">
              <a:solidFill>
                <a:schemeClr val="accent5"/>
              </a:solidFill>
            </a:endParaRPr>
          </a:p>
        </p:txBody>
      </p:sp>
    </p:spTree>
    <p:extLst>
      <p:ext uri="{BB962C8B-B14F-4D97-AF65-F5344CB8AC3E}">
        <p14:creationId xmlns:p14="http://schemas.microsoft.com/office/powerpoint/2010/main" val="42265818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0456" t="4329" r="42076" b="57460"/>
          <a:stretch/>
        </p:blipFill>
        <p:spPr>
          <a:xfrm>
            <a:off x="1076446" y="509287"/>
            <a:ext cx="5086929" cy="2303362"/>
          </a:xfrm>
          <a:prstGeom prst="rect">
            <a:avLst/>
          </a:prstGeom>
        </p:spPr>
      </p:pic>
      <p:sp>
        <p:nvSpPr>
          <p:cNvPr id="6" name="TextBox 5"/>
          <p:cNvSpPr txBox="1"/>
          <p:nvPr/>
        </p:nvSpPr>
        <p:spPr>
          <a:xfrm>
            <a:off x="7167154" y="801189"/>
            <a:ext cx="4119155" cy="2308324"/>
          </a:xfrm>
          <a:prstGeom prst="rect">
            <a:avLst/>
          </a:prstGeom>
          <a:noFill/>
        </p:spPr>
        <p:txBody>
          <a:bodyPr wrap="square" rtlCol="0">
            <a:spAutoFit/>
          </a:bodyPr>
          <a:lstStyle/>
          <a:p>
            <a:pPr algn="just"/>
            <a:r>
              <a:rPr lang="en-US" dirty="0" smtClean="0"/>
              <a:t>Set the clock for 1 min by clicking on the start session after completing the set session of 1 min, end the session by clicking on end session button. After end the session will check the clock status. In their it will shows the frequency, Time Elapsed taget goal, Achieved goal.</a:t>
            </a:r>
            <a:endParaRPr lang="en-IN" dirty="0"/>
          </a:p>
        </p:txBody>
      </p:sp>
      <p:pic>
        <p:nvPicPr>
          <p:cNvPr id="10" name="Picture 9"/>
          <p:cNvPicPr>
            <a:picLocks noChangeAspect="1"/>
          </p:cNvPicPr>
          <p:nvPr/>
        </p:nvPicPr>
        <p:blipFill rotWithShape="1">
          <a:blip r:embed="rId3"/>
          <a:srcRect l="7797" t="15536" r="44431" b="12633"/>
          <a:stretch/>
        </p:blipFill>
        <p:spPr>
          <a:xfrm>
            <a:off x="1076446" y="3178961"/>
            <a:ext cx="4143736" cy="3504718"/>
          </a:xfrm>
          <a:prstGeom prst="rect">
            <a:avLst/>
          </a:prstGeom>
        </p:spPr>
      </p:pic>
      <p:sp>
        <p:nvSpPr>
          <p:cNvPr id="11" name="object 16"/>
          <p:cNvSpPr/>
          <p:nvPr/>
        </p:nvSpPr>
        <p:spPr>
          <a:xfrm>
            <a:off x="6163376" y="1770926"/>
            <a:ext cx="979028" cy="451413"/>
          </a:xfrm>
          <a:custGeom>
            <a:avLst/>
            <a:gdLst/>
            <a:ahLst/>
            <a:cxnLst/>
            <a:rect l="l" t="t" r="r" b="b"/>
            <a:pathLst>
              <a:path w="596900" h="374650">
                <a:moveTo>
                  <a:pt x="0" y="93662"/>
                </a:moveTo>
                <a:lnTo>
                  <a:pt x="11707" y="93662"/>
                </a:lnTo>
                <a:lnTo>
                  <a:pt x="11707" y="280987"/>
                </a:lnTo>
                <a:lnTo>
                  <a:pt x="0" y="280987"/>
                </a:lnTo>
                <a:lnTo>
                  <a:pt x="0" y="93662"/>
                </a:lnTo>
                <a:close/>
              </a:path>
              <a:path w="596900" h="374650">
                <a:moveTo>
                  <a:pt x="23415" y="93662"/>
                </a:moveTo>
                <a:lnTo>
                  <a:pt x="46830" y="93662"/>
                </a:lnTo>
                <a:lnTo>
                  <a:pt x="46830" y="280987"/>
                </a:lnTo>
                <a:lnTo>
                  <a:pt x="23415" y="280987"/>
                </a:lnTo>
                <a:lnTo>
                  <a:pt x="23415" y="93662"/>
                </a:lnTo>
                <a:close/>
              </a:path>
              <a:path w="596900" h="374650">
                <a:moveTo>
                  <a:pt x="58539" y="93662"/>
                </a:moveTo>
                <a:lnTo>
                  <a:pt x="409575" y="93662"/>
                </a:lnTo>
                <a:lnTo>
                  <a:pt x="409575" y="0"/>
                </a:lnTo>
                <a:lnTo>
                  <a:pt x="596900" y="187325"/>
                </a:lnTo>
                <a:lnTo>
                  <a:pt x="409575" y="374650"/>
                </a:lnTo>
                <a:lnTo>
                  <a:pt x="409575" y="280987"/>
                </a:lnTo>
                <a:lnTo>
                  <a:pt x="58539" y="280987"/>
                </a:lnTo>
                <a:lnTo>
                  <a:pt x="58539" y="93662"/>
                </a:lnTo>
                <a:close/>
              </a:path>
            </a:pathLst>
          </a:custGeom>
          <a:ln w="25400">
            <a:solidFill>
              <a:srgbClr val="DCAE52"/>
            </a:solidFill>
          </a:ln>
        </p:spPr>
        <p:txBody>
          <a:bodyPr wrap="square" lIns="0" tIns="0" rIns="0" bIns="0" rtlCol="0"/>
          <a:lstStyle/>
          <a:p>
            <a:endParaRPr/>
          </a:p>
        </p:txBody>
      </p:sp>
      <p:sp>
        <p:nvSpPr>
          <p:cNvPr id="12" name="object 16"/>
          <p:cNvSpPr/>
          <p:nvPr/>
        </p:nvSpPr>
        <p:spPr>
          <a:xfrm>
            <a:off x="5220181" y="4434837"/>
            <a:ext cx="1770927" cy="530701"/>
          </a:xfrm>
          <a:custGeom>
            <a:avLst/>
            <a:gdLst/>
            <a:ahLst/>
            <a:cxnLst/>
            <a:rect l="l" t="t" r="r" b="b"/>
            <a:pathLst>
              <a:path w="596900" h="374650">
                <a:moveTo>
                  <a:pt x="0" y="93662"/>
                </a:moveTo>
                <a:lnTo>
                  <a:pt x="11707" y="93662"/>
                </a:lnTo>
                <a:lnTo>
                  <a:pt x="11707" y="280987"/>
                </a:lnTo>
                <a:lnTo>
                  <a:pt x="0" y="280987"/>
                </a:lnTo>
                <a:lnTo>
                  <a:pt x="0" y="93662"/>
                </a:lnTo>
                <a:close/>
              </a:path>
              <a:path w="596900" h="374650">
                <a:moveTo>
                  <a:pt x="23415" y="93662"/>
                </a:moveTo>
                <a:lnTo>
                  <a:pt x="46830" y="93662"/>
                </a:lnTo>
                <a:lnTo>
                  <a:pt x="46830" y="280987"/>
                </a:lnTo>
                <a:lnTo>
                  <a:pt x="23415" y="280987"/>
                </a:lnTo>
                <a:lnTo>
                  <a:pt x="23415" y="93662"/>
                </a:lnTo>
                <a:close/>
              </a:path>
              <a:path w="596900" h="374650">
                <a:moveTo>
                  <a:pt x="58539" y="93662"/>
                </a:moveTo>
                <a:lnTo>
                  <a:pt x="409575" y="93662"/>
                </a:lnTo>
                <a:lnTo>
                  <a:pt x="409575" y="0"/>
                </a:lnTo>
                <a:lnTo>
                  <a:pt x="596900" y="187325"/>
                </a:lnTo>
                <a:lnTo>
                  <a:pt x="409575" y="374650"/>
                </a:lnTo>
                <a:lnTo>
                  <a:pt x="409575" y="280987"/>
                </a:lnTo>
                <a:lnTo>
                  <a:pt x="58539" y="280987"/>
                </a:lnTo>
                <a:lnTo>
                  <a:pt x="58539" y="93662"/>
                </a:lnTo>
                <a:close/>
              </a:path>
            </a:pathLst>
          </a:custGeom>
          <a:ln w="25400">
            <a:solidFill>
              <a:srgbClr val="DCAE52"/>
            </a:solidFill>
          </a:ln>
        </p:spPr>
        <p:txBody>
          <a:bodyPr wrap="square" lIns="0" tIns="0" rIns="0" bIns="0" rtlCol="0"/>
          <a:lstStyle/>
          <a:p>
            <a:endParaRPr/>
          </a:p>
        </p:txBody>
      </p:sp>
      <p:sp>
        <p:nvSpPr>
          <p:cNvPr id="13" name="TextBox 12"/>
          <p:cNvSpPr txBox="1"/>
          <p:nvPr/>
        </p:nvSpPr>
        <p:spPr>
          <a:xfrm>
            <a:off x="7002296" y="4164128"/>
            <a:ext cx="3986848" cy="923330"/>
          </a:xfrm>
          <a:prstGeom prst="rect">
            <a:avLst/>
          </a:prstGeom>
          <a:noFill/>
        </p:spPr>
        <p:txBody>
          <a:bodyPr wrap="square" rtlCol="0">
            <a:spAutoFit/>
          </a:bodyPr>
          <a:lstStyle/>
          <a:p>
            <a:r>
              <a:rPr lang="en-US" dirty="0" smtClean="0"/>
              <a:t>In this window we check the habit status (Highest Streak and Lowest Streak) and also completion of weeks</a:t>
            </a:r>
            <a:endParaRPr lang="en-IN" dirty="0"/>
          </a:p>
        </p:txBody>
      </p:sp>
    </p:spTree>
    <p:extLst>
      <p:ext uri="{BB962C8B-B14F-4D97-AF65-F5344CB8AC3E}">
        <p14:creationId xmlns:p14="http://schemas.microsoft.com/office/powerpoint/2010/main" val="1100815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3"/>
          <p:cNvPicPr/>
          <p:nvPr/>
        </p:nvPicPr>
        <p:blipFill>
          <a:blip r:embed="rId2" cstate="print"/>
          <a:stretch>
            <a:fillRect/>
          </a:stretch>
        </p:blipFill>
        <p:spPr>
          <a:xfrm>
            <a:off x="4658530" y="1089076"/>
            <a:ext cx="1394714" cy="1394715"/>
          </a:xfrm>
          <a:prstGeom prst="rect">
            <a:avLst/>
          </a:prstGeom>
        </p:spPr>
      </p:pic>
      <p:sp>
        <p:nvSpPr>
          <p:cNvPr id="5" name="Rectangle 4"/>
          <p:cNvSpPr/>
          <p:nvPr/>
        </p:nvSpPr>
        <p:spPr>
          <a:xfrm>
            <a:off x="5009693" y="719575"/>
            <a:ext cx="535403" cy="1569660"/>
          </a:xfrm>
          <a:prstGeom prst="rect">
            <a:avLst/>
          </a:prstGeom>
        </p:spPr>
        <p:txBody>
          <a:bodyPr wrap="none">
            <a:spAutoFit/>
          </a:bodyPr>
          <a:lstStyle/>
          <a:p>
            <a:r>
              <a:rPr lang="en-IN" sz="9600" spc="-2010" baseline="-18434" dirty="0" smtClean="0">
                <a:solidFill>
                  <a:srgbClr val="DCAE52"/>
                </a:solidFill>
                <a:latin typeface="Verdana"/>
                <a:cs typeface="Verdana"/>
              </a:rPr>
              <a:t>6</a:t>
            </a:r>
            <a:endParaRPr lang="en-IN" dirty="0"/>
          </a:p>
        </p:txBody>
      </p:sp>
      <p:sp>
        <p:nvSpPr>
          <p:cNvPr id="6" name="Rectangle 5"/>
          <p:cNvSpPr/>
          <p:nvPr/>
        </p:nvSpPr>
        <p:spPr>
          <a:xfrm>
            <a:off x="3323771" y="2751692"/>
            <a:ext cx="6096000" cy="1267014"/>
          </a:xfrm>
          <a:prstGeom prst="rect">
            <a:avLst/>
          </a:prstGeom>
        </p:spPr>
        <p:txBody>
          <a:bodyPr>
            <a:spAutoFit/>
          </a:bodyPr>
          <a:lstStyle/>
          <a:p>
            <a:pPr marL="12700">
              <a:lnSpc>
                <a:spcPts val="6900"/>
              </a:lnSpc>
              <a:tabLst>
                <a:tab pos="1562100" algn="l"/>
              </a:tabLst>
            </a:pPr>
            <a:r>
              <a:rPr lang="en-US" sz="5400" spc="-894" dirty="0" smtClean="0">
                <a:solidFill>
                  <a:srgbClr val="DCAE52"/>
                </a:solidFill>
                <a:latin typeface="Verdana"/>
                <a:cs typeface="Verdana"/>
              </a:rPr>
              <a:t>CONCLUSION</a:t>
            </a:r>
            <a:endParaRPr lang="en-US" sz="5400" dirty="0" smtClean="0">
              <a:latin typeface="Verdana"/>
              <a:cs typeface="Verdana"/>
            </a:endParaRPr>
          </a:p>
          <a:p>
            <a:pPr marL="1562100">
              <a:lnSpc>
                <a:spcPct val="100000"/>
              </a:lnSpc>
              <a:spcBef>
                <a:spcPts val="70"/>
              </a:spcBef>
            </a:pPr>
            <a:r>
              <a:rPr lang="en-US" spc="-25" dirty="0">
                <a:solidFill>
                  <a:srgbClr val="E9E2C9"/>
                </a:solidFill>
                <a:latin typeface="Verdana"/>
                <a:cs typeface="Verdana"/>
              </a:rPr>
              <a:t>S</a:t>
            </a:r>
            <a:r>
              <a:rPr lang="en-US" spc="-30" dirty="0">
                <a:solidFill>
                  <a:srgbClr val="E9E2C9"/>
                </a:solidFill>
                <a:latin typeface="Verdana"/>
                <a:cs typeface="Verdana"/>
              </a:rPr>
              <a:t>u</a:t>
            </a:r>
            <a:r>
              <a:rPr lang="en-US" spc="85" dirty="0">
                <a:solidFill>
                  <a:srgbClr val="E9E2C9"/>
                </a:solidFill>
                <a:latin typeface="Verdana"/>
                <a:cs typeface="Verdana"/>
              </a:rPr>
              <a:t>mm</a:t>
            </a:r>
            <a:r>
              <a:rPr lang="en-US" spc="45" dirty="0">
                <a:solidFill>
                  <a:srgbClr val="E9E2C9"/>
                </a:solidFill>
                <a:latin typeface="Verdana"/>
                <a:cs typeface="Verdana"/>
              </a:rPr>
              <a:t>a</a:t>
            </a:r>
            <a:r>
              <a:rPr lang="en-US" spc="-30" dirty="0">
                <a:solidFill>
                  <a:srgbClr val="E9E2C9"/>
                </a:solidFill>
                <a:latin typeface="Verdana"/>
                <a:cs typeface="Verdana"/>
              </a:rPr>
              <a:t>r</a:t>
            </a:r>
            <a:r>
              <a:rPr lang="en-US" spc="-25" dirty="0">
                <a:solidFill>
                  <a:srgbClr val="E9E2C9"/>
                </a:solidFill>
                <a:latin typeface="Verdana"/>
                <a:cs typeface="Verdana"/>
              </a:rPr>
              <a:t>i</a:t>
            </a:r>
            <a:r>
              <a:rPr lang="en-US" spc="-30" dirty="0">
                <a:solidFill>
                  <a:srgbClr val="E9E2C9"/>
                </a:solidFill>
                <a:latin typeface="Verdana"/>
                <a:cs typeface="Verdana"/>
              </a:rPr>
              <a:t>z</a:t>
            </a:r>
            <a:r>
              <a:rPr lang="en-US" spc="-15" dirty="0">
                <a:solidFill>
                  <a:srgbClr val="E9E2C9"/>
                </a:solidFill>
                <a:latin typeface="Verdana"/>
                <a:cs typeface="Verdana"/>
              </a:rPr>
              <a:t>i</a:t>
            </a:r>
            <a:r>
              <a:rPr lang="en-US" spc="60" dirty="0">
                <a:solidFill>
                  <a:srgbClr val="E9E2C9"/>
                </a:solidFill>
                <a:latin typeface="Verdana"/>
                <a:cs typeface="Verdana"/>
              </a:rPr>
              <a:t>n</a:t>
            </a:r>
            <a:r>
              <a:rPr lang="en-US" spc="85" dirty="0">
                <a:solidFill>
                  <a:srgbClr val="E9E2C9"/>
                </a:solidFill>
                <a:latin typeface="Verdana"/>
                <a:cs typeface="Verdana"/>
              </a:rPr>
              <a:t>g</a:t>
            </a:r>
            <a:r>
              <a:rPr lang="en-US" spc="-130" dirty="0">
                <a:solidFill>
                  <a:srgbClr val="E9E2C9"/>
                </a:solidFill>
                <a:latin typeface="Verdana"/>
                <a:cs typeface="Verdana"/>
              </a:rPr>
              <a:t> </a:t>
            </a:r>
            <a:r>
              <a:rPr lang="en-US" spc="5" dirty="0">
                <a:solidFill>
                  <a:srgbClr val="E9E2C9"/>
                </a:solidFill>
                <a:latin typeface="Verdana"/>
                <a:cs typeface="Verdana"/>
              </a:rPr>
              <a:t>t</a:t>
            </a:r>
            <a:r>
              <a:rPr lang="en-US" spc="60" dirty="0">
                <a:solidFill>
                  <a:srgbClr val="E9E2C9"/>
                </a:solidFill>
                <a:latin typeface="Verdana"/>
                <a:cs typeface="Verdana"/>
              </a:rPr>
              <a:t>h</a:t>
            </a:r>
            <a:r>
              <a:rPr lang="en-US" spc="10" dirty="0">
                <a:solidFill>
                  <a:srgbClr val="E9E2C9"/>
                </a:solidFill>
                <a:latin typeface="Verdana"/>
                <a:cs typeface="Verdana"/>
              </a:rPr>
              <a:t>e</a:t>
            </a:r>
            <a:r>
              <a:rPr lang="en-US" spc="-130" dirty="0">
                <a:solidFill>
                  <a:srgbClr val="E9E2C9"/>
                </a:solidFill>
                <a:latin typeface="Verdana"/>
                <a:cs typeface="Verdana"/>
              </a:rPr>
              <a:t> </a:t>
            </a:r>
            <a:r>
              <a:rPr lang="en-US" spc="65" dirty="0">
                <a:solidFill>
                  <a:srgbClr val="E9E2C9"/>
                </a:solidFill>
                <a:latin typeface="Verdana"/>
                <a:cs typeface="Verdana"/>
              </a:rPr>
              <a:t>m</a:t>
            </a:r>
            <a:r>
              <a:rPr lang="en-US" spc="35" dirty="0">
                <a:solidFill>
                  <a:srgbClr val="E9E2C9"/>
                </a:solidFill>
                <a:latin typeface="Verdana"/>
                <a:cs typeface="Verdana"/>
              </a:rPr>
              <a:t>a</a:t>
            </a:r>
            <a:r>
              <a:rPr lang="en-US" spc="-15" dirty="0">
                <a:solidFill>
                  <a:srgbClr val="E9E2C9"/>
                </a:solidFill>
                <a:latin typeface="Verdana"/>
                <a:cs typeface="Verdana"/>
              </a:rPr>
              <a:t>i</a:t>
            </a:r>
            <a:r>
              <a:rPr lang="en-US" spc="60" dirty="0">
                <a:solidFill>
                  <a:srgbClr val="E9E2C9"/>
                </a:solidFill>
                <a:latin typeface="Verdana"/>
                <a:cs typeface="Verdana"/>
              </a:rPr>
              <a:t>n</a:t>
            </a:r>
            <a:r>
              <a:rPr lang="en-US" spc="-130" dirty="0">
                <a:solidFill>
                  <a:srgbClr val="E9E2C9"/>
                </a:solidFill>
                <a:latin typeface="Verdana"/>
                <a:cs typeface="Verdana"/>
              </a:rPr>
              <a:t> </a:t>
            </a:r>
            <a:r>
              <a:rPr lang="en-US" spc="75" dirty="0">
                <a:solidFill>
                  <a:srgbClr val="E9E2C9"/>
                </a:solidFill>
                <a:latin typeface="Verdana"/>
                <a:cs typeface="Verdana"/>
              </a:rPr>
              <a:t>p</a:t>
            </a:r>
            <a:r>
              <a:rPr lang="en-US" spc="20" dirty="0">
                <a:solidFill>
                  <a:srgbClr val="E9E2C9"/>
                </a:solidFill>
                <a:latin typeface="Verdana"/>
                <a:cs typeface="Verdana"/>
              </a:rPr>
              <a:t>o</a:t>
            </a:r>
            <a:r>
              <a:rPr lang="en-US" spc="-15" dirty="0">
                <a:solidFill>
                  <a:srgbClr val="E9E2C9"/>
                </a:solidFill>
                <a:latin typeface="Verdana"/>
                <a:cs typeface="Verdana"/>
              </a:rPr>
              <a:t>i</a:t>
            </a:r>
            <a:r>
              <a:rPr lang="en-US" spc="60" dirty="0">
                <a:solidFill>
                  <a:srgbClr val="E9E2C9"/>
                </a:solidFill>
                <a:latin typeface="Verdana"/>
                <a:cs typeface="Verdana"/>
              </a:rPr>
              <a:t>n</a:t>
            </a:r>
            <a:r>
              <a:rPr lang="en-US" spc="5" dirty="0">
                <a:solidFill>
                  <a:srgbClr val="E9E2C9"/>
                </a:solidFill>
                <a:latin typeface="Verdana"/>
                <a:cs typeface="Verdana"/>
              </a:rPr>
              <a:t>t</a:t>
            </a:r>
            <a:r>
              <a:rPr lang="en-US" spc="-45" dirty="0">
                <a:solidFill>
                  <a:srgbClr val="E9E2C9"/>
                </a:solidFill>
                <a:latin typeface="Verdana"/>
                <a:cs typeface="Verdana"/>
              </a:rPr>
              <a:t>s</a:t>
            </a:r>
            <a:endParaRPr lang="en-US" dirty="0">
              <a:latin typeface="Verdana"/>
              <a:cs typeface="Verdana"/>
            </a:endParaRPr>
          </a:p>
        </p:txBody>
      </p:sp>
    </p:spTree>
    <p:extLst>
      <p:ext uri="{BB962C8B-B14F-4D97-AF65-F5344CB8AC3E}">
        <p14:creationId xmlns:p14="http://schemas.microsoft.com/office/powerpoint/2010/main" val="11641560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2079" y="841625"/>
            <a:ext cx="7796540" cy="3997828"/>
          </a:xfrm>
        </p:spPr>
        <p:txBody>
          <a:bodyPr>
            <a:normAutofit/>
          </a:bodyPr>
          <a:lstStyle/>
          <a:p>
            <a:pPr marL="0" indent="0" algn="just">
              <a:lnSpc>
                <a:spcPct val="150000"/>
              </a:lnSpc>
              <a:buNone/>
            </a:pPr>
            <a:r>
              <a:rPr lang="en-US" sz="1800" dirty="0">
                <a:latin typeface="Verdana" panose="020B0604030504040204" pitchFamily="34" charset="0"/>
                <a:ea typeface="Verdana" panose="020B0604030504040204" pitchFamily="34" charset="0"/>
              </a:rPr>
              <a:t>This project </a:t>
            </a:r>
            <a:r>
              <a:rPr lang="en-US" sz="1800" dirty="0" smtClean="0">
                <a:latin typeface="Verdana" panose="020B0604030504040204" pitchFamily="34" charset="0"/>
                <a:ea typeface="Verdana" panose="020B0604030504040204" pitchFamily="34" charset="0"/>
              </a:rPr>
              <a:t>is </a:t>
            </a:r>
            <a:r>
              <a:rPr lang="en-US" sz="1800" dirty="0">
                <a:latin typeface="Verdana" panose="020B0604030504040204" pitchFamily="34" charset="0"/>
                <a:ea typeface="Verdana" panose="020B0604030504040204" pitchFamily="34" charset="0"/>
              </a:rPr>
              <a:t>created as a comprehensive solution for people in need of a tool for improving their habits. Ness is a habit tracking app with powerful data analysis modules and user-friendly habit management panels that will help the user track and extract valuable information from habits. Ness is a strong cross-platform application that enables users to track and analyze their habits as a mean to improving their overall life quality.</a:t>
            </a:r>
          </a:p>
        </p:txBody>
      </p:sp>
    </p:spTree>
    <p:extLst>
      <p:ext uri="{BB962C8B-B14F-4D97-AF65-F5344CB8AC3E}">
        <p14:creationId xmlns:p14="http://schemas.microsoft.com/office/powerpoint/2010/main" val="32108924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object 7"/>
          <p:cNvGrpSpPr/>
          <p:nvPr/>
        </p:nvGrpSpPr>
        <p:grpSpPr>
          <a:xfrm>
            <a:off x="3078276" y="0"/>
            <a:ext cx="8327034" cy="5767389"/>
            <a:chOff x="908227" y="-1069804"/>
            <a:chExt cx="8235773" cy="5658696"/>
          </a:xfrm>
        </p:grpSpPr>
        <p:pic>
          <p:nvPicPr>
            <p:cNvPr id="12" name="object 8"/>
            <p:cNvPicPr/>
            <p:nvPr/>
          </p:nvPicPr>
          <p:blipFill>
            <a:blip r:embed="rId2" cstate="print"/>
            <a:stretch>
              <a:fillRect/>
            </a:stretch>
          </p:blipFill>
          <p:spPr>
            <a:xfrm>
              <a:off x="6347962" y="13726"/>
              <a:ext cx="2796037" cy="2374662"/>
            </a:xfrm>
            <a:prstGeom prst="rect">
              <a:avLst/>
            </a:prstGeom>
          </p:spPr>
        </p:pic>
        <p:pic>
          <p:nvPicPr>
            <p:cNvPr id="13" name="object 9"/>
            <p:cNvPicPr/>
            <p:nvPr/>
          </p:nvPicPr>
          <p:blipFill>
            <a:blip r:embed="rId3" cstate="print"/>
            <a:stretch>
              <a:fillRect/>
            </a:stretch>
          </p:blipFill>
          <p:spPr>
            <a:xfrm>
              <a:off x="7057979" y="-1069804"/>
              <a:ext cx="2086021" cy="3877756"/>
            </a:xfrm>
            <a:prstGeom prst="rect">
              <a:avLst/>
            </a:prstGeom>
          </p:spPr>
        </p:pic>
        <p:pic>
          <p:nvPicPr>
            <p:cNvPr id="14" name="object 10"/>
            <p:cNvPicPr/>
            <p:nvPr/>
          </p:nvPicPr>
          <p:blipFill>
            <a:blip r:embed="rId4" cstate="print"/>
            <a:stretch>
              <a:fillRect/>
            </a:stretch>
          </p:blipFill>
          <p:spPr>
            <a:xfrm>
              <a:off x="7833094" y="1697730"/>
              <a:ext cx="1310905" cy="1846738"/>
            </a:xfrm>
            <a:prstGeom prst="rect">
              <a:avLst/>
            </a:prstGeom>
          </p:spPr>
        </p:pic>
        <p:pic>
          <p:nvPicPr>
            <p:cNvPr id="15" name="object 11"/>
            <p:cNvPicPr/>
            <p:nvPr/>
          </p:nvPicPr>
          <p:blipFill>
            <a:blip r:embed="rId5" cstate="print"/>
            <a:stretch>
              <a:fillRect/>
            </a:stretch>
          </p:blipFill>
          <p:spPr>
            <a:xfrm>
              <a:off x="908227" y="554600"/>
              <a:ext cx="7327661" cy="4034292"/>
            </a:xfrm>
            <a:prstGeom prst="rect">
              <a:avLst/>
            </a:prstGeom>
          </p:spPr>
        </p:pic>
      </p:grpSp>
      <p:sp>
        <p:nvSpPr>
          <p:cNvPr id="16" name="Rectangle 15"/>
          <p:cNvSpPr/>
          <p:nvPr/>
        </p:nvSpPr>
        <p:spPr>
          <a:xfrm>
            <a:off x="4133940" y="2944582"/>
            <a:ext cx="5554085" cy="1200329"/>
          </a:xfrm>
          <a:prstGeom prst="rect">
            <a:avLst/>
          </a:prstGeom>
        </p:spPr>
        <p:txBody>
          <a:bodyPr wrap="none">
            <a:spAutoFit/>
          </a:bodyPr>
          <a:lstStyle/>
          <a:p>
            <a:r>
              <a:rPr lang="en-IN" sz="7200" dirty="0" smtClean="0">
                <a:solidFill>
                  <a:schemeClr val="accent4"/>
                </a:solidFill>
              </a:rPr>
              <a:t>THANK YOU</a:t>
            </a:r>
            <a:endParaRPr lang="en-IN" sz="7200" dirty="0">
              <a:solidFill>
                <a:schemeClr val="accent4"/>
              </a:solidFill>
            </a:endParaRPr>
          </a:p>
        </p:txBody>
      </p:sp>
      <p:grpSp>
        <p:nvGrpSpPr>
          <p:cNvPr id="17" name="object 2"/>
          <p:cNvGrpSpPr/>
          <p:nvPr/>
        </p:nvGrpSpPr>
        <p:grpSpPr>
          <a:xfrm>
            <a:off x="992317" y="2434264"/>
            <a:ext cx="2085959" cy="4423735"/>
            <a:chOff x="0" y="1457217"/>
            <a:chExt cx="1235298" cy="2896359"/>
          </a:xfrm>
        </p:grpSpPr>
        <p:pic>
          <p:nvPicPr>
            <p:cNvPr id="18" name="object 3"/>
            <p:cNvPicPr/>
            <p:nvPr/>
          </p:nvPicPr>
          <p:blipFill>
            <a:blip r:embed="rId6" cstate="print"/>
            <a:stretch>
              <a:fillRect/>
            </a:stretch>
          </p:blipFill>
          <p:spPr>
            <a:xfrm>
              <a:off x="0" y="1992467"/>
              <a:ext cx="1235298" cy="1159129"/>
            </a:xfrm>
            <a:prstGeom prst="rect">
              <a:avLst/>
            </a:prstGeom>
          </p:spPr>
        </p:pic>
        <p:pic>
          <p:nvPicPr>
            <p:cNvPr id="19" name="object 4"/>
            <p:cNvPicPr/>
            <p:nvPr/>
          </p:nvPicPr>
          <p:blipFill>
            <a:blip r:embed="rId7" cstate="print"/>
            <a:stretch>
              <a:fillRect/>
            </a:stretch>
          </p:blipFill>
          <p:spPr>
            <a:xfrm>
              <a:off x="0" y="1457217"/>
              <a:ext cx="1235298" cy="553693"/>
            </a:xfrm>
            <a:prstGeom prst="rect">
              <a:avLst/>
            </a:prstGeom>
          </p:spPr>
        </p:pic>
        <p:pic>
          <p:nvPicPr>
            <p:cNvPr id="20" name="object 5"/>
            <p:cNvPicPr/>
            <p:nvPr/>
          </p:nvPicPr>
          <p:blipFill>
            <a:blip r:embed="rId8" cstate="print"/>
            <a:stretch>
              <a:fillRect/>
            </a:stretch>
          </p:blipFill>
          <p:spPr>
            <a:xfrm>
              <a:off x="0" y="1582686"/>
              <a:ext cx="777394" cy="1921776"/>
            </a:xfrm>
            <a:prstGeom prst="rect">
              <a:avLst/>
            </a:prstGeom>
          </p:spPr>
        </p:pic>
        <p:pic>
          <p:nvPicPr>
            <p:cNvPr id="21" name="object 6"/>
            <p:cNvPicPr/>
            <p:nvPr/>
          </p:nvPicPr>
          <p:blipFill>
            <a:blip r:embed="rId9" cstate="print"/>
            <a:stretch>
              <a:fillRect/>
            </a:stretch>
          </p:blipFill>
          <p:spPr>
            <a:xfrm>
              <a:off x="0" y="2893108"/>
              <a:ext cx="1235298" cy="1460468"/>
            </a:xfrm>
            <a:prstGeom prst="rect">
              <a:avLst/>
            </a:prstGeom>
          </p:spPr>
        </p:pic>
      </p:grpSp>
    </p:spTree>
    <p:extLst>
      <p:ext uri="{BB962C8B-B14F-4D97-AF65-F5344CB8AC3E}">
        <p14:creationId xmlns:p14="http://schemas.microsoft.com/office/powerpoint/2010/main" val="4269816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3648" y="1758658"/>
            <a:ext cx="7958331" cy="1077229"/>
          </a:xfrm>
        </p:spPr>
        <p:txBody>
          <a:bodyPr>
            <a:noAutofit/>
          </a:bodyPr>
          <a:lstStyle/>
          <a:p>
            <a:pPr algn="ctr"/>
            <a:r>
              <a:rPr lang="en-US" sz="6000" spc="-409" dirty="0">
                <a:solidFill>
                  <a:schemeClr val="accent5"/>
                </a:solidFill>
                <a:latin typeface="Verdana" panose="020B0604030504040204" pitchFamily="34" charset="0"/>
                <a:ea typeface="Verdana" panose="020B0604030504040204" pitchFamily="34" charset="0"/>
              </a:rPr>
              <a:t>Ta</a:t>
            </a:r>
            <a:r>
              <a:rPr lang="en-US" sz="6000" spc="-355" dirty="0">
                <a:solidFill>
                  <a:schemeClr val="accent5"/>
                </a:solidFill>
                <a:latin typeface="Verdana" panose="020B0604030504040204" pitchFamily="34" charset="0"/>
                <a:ea typeface="Verdana" panose="020B0604030504040204" pitchFamily="34" charset="0"/>
              </a:rPr>
              <a:t>s</a:t>
            </a:r>
            <a:r>
              <a:rPr lang="en-US" sz="6000" spc="-415" dirty="0">
                <a:solidFill>
                  <a:schemeClr val="accent5"/>
                </a:solidFill>
                <a:latin typeface="Verdana" panose="020B0604030504040204" pitchFamily="34" charset="0"/>
                <a:ea typeface="Verdana" panose="020B0604030504040204" pitchFamily="34" charset="0"/>
              </a:rPr>
              <a:t>k</a:t>
            </a:r>
            <a:r>
              <a:rPr lang="en-US" sz="6000" spc="-370" dirty="0">
                <a:solidFill>
                  <a:schemeClr val="accent5"/>
                </a:solidFill>
                <a:latin typeface="Verdana" panose="020B0604030504040204" pitchFamily="34" charset="0"/>
                <a:ea typeface="Verdana" panose="020B0604030504040204" pitchFamily="34" charset="0"/>
              </a:rPr>
              <a:t> </a:t>
            </a:r>
            <a:r>
              <a:rPr lang="en-US" sz="6000" spc="-360" dirty="0">
                <a:solidFill>
                  <a:schemeClr val="accent5"/>
                </a:solidFill>
                <a:latin typeface="Verdana" panose="020B0604030504040204" pitchFamily="34" charset="0"/>
                <a:ea typeface="Verdana" panose="020B0604030504040204" pitchFamily="34" charset="0"/>
              </a:rPr>
              <a:t>1</a:t>
            </a:r>
            <a:r>
              <a:rPr lang="en-US" sz="6000" spc="-370" dirty="0">
                <a:solidFill>
                  <a:schemeClr val="accent5"/>
                </a:solidFill>
                <a:latin typeface="Verdana" panose="020B0604030504040204" pitchFamily="34" charset="0"/>
                <a:ea typeface="Verdana" panose="020B0604030504040204" pitchFamily="34" charset="0"/>
              </a:rPr>
              <a:t> </a:t>
            </a:r>
            <a:r>
              <a:rPr lang="en-US" sz="6000" spc="-720" dirty="0">
                <a:solidFill>
                  <a:schemeClr val="accent5"/>
                </a:solidFill>
                <a:latin typeface="Verdana" panose="020B0604030504040204" pitchFamily="34" charset="0"/>
                <a:ea typeface="Verdana" panose="020B0604030504040204" pitchFamily="34" charset="0"/>
              </a:rPr>
              <a:t>:</a:t>
            </a:r>
            <a:r>
              <a:rPr lang="en-US" sz="6000" spc="-365" dirty="0">
                <a:solidFill>
                  <a:schemeClr val="accent5"/>
                </a:solidFill>
                <a:latin typeface="Verdana" panose="020B0604030504040204" pitchFamily="34" charset="0"/>
                <a:ea typeface="Verdana" panose="020B0604030504040204" pitchFamily="34" charset="0"/>
              </a:rPr>
              <a:t> </a:t>
            </a:r>
            <a:r>
              <a:rPr lang="en-US" sz="6000" spc="-525" dirty="0">
                <a:solidFill>
                  <a:schemeClr val="accent5"/>
                </a:solidFill>
                <a:latin typeface="Verdana" panose="020B0604030504040204" pitchFamily="34" charset="0"/>
                <a:ea typeface="Verdana" panose="020B0604030504040204" pitchFamily="34" charset="0"/>
              </a:rPr>
              <a:t>C</a:t>
            </a:r>
            <a:r>
              <a:rPr lang="en-US" sz="6000" spc="-385" dirty="0">
                <a:solidFill>
                  <a:schemeClr val="accent5"/>
                </a:solidFill>
                <a:latin typeface="Verdana" panose="020B0604030504040204" pitchFamily="34" charset="0"/>
                <a:ea typeface="Verdana" panose="020B0604030504040204" pitchFamily="34" charset="0"/>
              </a:rPr>
              <a:t>rea</a:t>
            </a:r>
            <a:r>
              <a:rPr lang="en-US" sz="6000" spc="-285" dirty="0">
                <a:solidFill>
                  <a:schemeClr val="accent5"/>
                </a:solidFill>
                <a:latin typeface="Verdana" panose="020B0604030504040204" pitchFamily="34" charset="0"/>
                <a:ea typeface="Verdana" panose="020B0604030504040204" pitchFamily="34" charset="0"/>
              </a:rPr>
              <a:t>t</a:t>
            </a:r>
            <a:r>
              <a:rPr lang="en-US" sz="6000" spc="-425" dirty="0">
                <a:solidFill>
                  <a:schemeClr val="accent5"/>
                </a:solidFill>
                <a:latin typeface="Verdana" panose="020B0604030504040204" pitchFamily="34" charset="0"/>
                <a:ea typeface="Verdana" panose="020B0604030504040204" pitchFamily="34" charset="0"/>
              </a:rPr>
              <a:t>e</a:t>
            </a:r>
            <a:r>
              <a:rPr lang="en-US" sz="6000" spc="-370" dirty="0">
                <a:solidFill>
                  <a:schemeClr val="accent5"/>
                </a:solidFill>
                <a:latin typeface="Verdana" panose="020B0604030504040204" pitchFamily="34" charset="0"/>
                <a:ea typeface="Verdana" panose="020B0604030504040204" pitchFamily="34" charset="0"/>
              </a:rPr>
              <a:t> </a:t>
            </a:r>
            <a:r>
              <a:rPr lang="en-US" sz="6000" spc="-440" dirty="0">
                <a:solidFill>
                  <a:schemeClr val="accent5"/>
                </a:solidFill>
                <a:latin typeface="Verdana" panose="020B0604030504040204" pitchFamily="34" charset="0"/>
                <a:ea typeface="Verdana" panose="020B0604030504040204" pitchFamily="34" charset="0"/>
              </a:rPr>
              <a:t>a</a:t>
            </a:r>
            <a:r>
              <a:rPr lang="en-US" sz="6000" spc="-370" dirty="0">
                <a:solidFill>
                  <a:schemeClr val="accent5"/>
                </a:solidFill>
                <a:latin typeface="Verdana" panose="020B0604030504040204" pitchFamily="34" charset="0"/>
                <a:ea typeface="Verdana" panose="020B0604030504040204" pitchFamily="34" charset="0"/>
              </a:rPr>
              <a:t> </a:t>
            </a:r>
            <a:r>
              <a:rPr lang="en-US" sz="6000" spc="-335" dirty="0">
                <a:solidFill>
                  <a:schemeClr val="accent5"/>
                </a:solidFill>
                <a:latin typeface="Verdana" panose="020B0604030504040204" pitchFamily="34" charset="0"/>
                <a:ea typeface="Verdana" panose="020B0604030504040204" pitchFamily="34" charset="0"/>
              </a:rPr>
              <a:t>Habit  </a:t>
            </a:r>
            <a:r>
              <a:rPr lang="en-US" sz="6000" spc="-405" dirty="0">
                <a:solidFill>
                  <a:schemeClr val="accent5"/>
                </a:solidFill>
                <a:latin typeface="Verdana" panose="020B0604030504040204" pitchFamily="34" charset="0"/>
                <a:ea typeface="Verdana" panose="020B0604030504040204" pitchFamily="34" charset="0"/>
              </a:rPr>
              <a:t>Tracking</a:t>
            </a:r>
            <a:r>
              <a:rPr lang="en-US" sz="6000" spc="-365" dirty="0">
                <a:solidFill>
                  <a:schemeClr val="accent5"/>
                </a:solidFill>
                <a:latin typeface="Verdana" panose="020B0604030504040204" pitchFamily="34" charset="0"/>
                <a:ea typeface="Verdana" panose="020B0604030504040204" pitchFamily="34" charset="0"/>
              </a:rPr>
              <a:t> </a:t>
            </a:r>
            <a:r>
              <a:rPr lang="en-US" sz="6000" spc="-665" dirty="0">
                <a:solidFill>
                  <a:schemeClr val="accent5"/>
                </a:solidFill>
                <a:latin typeface="Verdana" panose="020B0604030504040204" pitchFamily="34" charset="0"/>
                <a:ea typeface="Verdana" panose="020B0604030504040204" pitchFamily="34" charset="0"/>
              </a:rPr>
              <a:t>A</a:t>
            </a:r>
            <a:r>
              <a:rPr lang="en-US" sz="6000" spc="-509" dirty="0">
                <a:solidFill>
                  <a:schemeClr val="accent5"/>
                </a:solidFill>
                <a:latin typeface="Verdana" panose="020B0604030504040204" pitchFamily="34" charset="0"/>
                <a:ea typeface="Verdana" panose="020B0604030504040204" pitchFamily="34" charset="0"/>
              </a:rPr>
              <a:t>pp</a:t>
            </a:r>
            <a:endParaRPr lang="en-IN" sz="6000" dirty="0">
              <a:solidFill>
                <a:schemeClr val="accent5"/>
              </a:solidFill>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a:xfrm>
            <a:off x="2145136" y="3465807"/>
            <a:ext cx="8120824" cy="1248433"/>
          </a:xfrm>
        </p:spPr>
        <p:txBody>
          <a:bodyPr>
            <a:noAutofit/>
          </a:bodyPr>
          <a:lstStyle/>
          <a:p>
            <a:pPr marL="0" indent="0">
              <a:lnSpc>
                <a:spcPct val="100000"/>
              </a:lnSpc>
              <a:spcBef>
                <a:spcPts val="114"/>
              </a:spcBef>
              <a:buNone/>
            </a:pPr>
            <a:r>
              <a:rPr lang="en-IN" sz="2400" spc="-270" dirty="0" smtClean="0">
                <a:solidFill>
                  <a:srgbClr val="DCAE52"/>
                </a:solidFill>
                <a:latin typeface="Verdana"/>
                <a:cs typeface="Verdana"/>
              </a:rPr>
              <a:t>                                D</a:t>
            </a:r>
            <a:r>
              <a:rPr lang="en-IN" sz="2400" spc="-195" dirty="0" smtClean="0">
                <a:solidFill>
                  <a:srgbClr val="DCAE52"/>
                </a:solidFill>
                <a:latin typeface="Verdana"/>
                <a:cs typeface="Verdana"/>
              </a:rPr>
              <a:t>e</a:t>
            </a:r>
            <a:r>
              <a:rPr lang="en-IN" sz="2400" spc="-250" dirty="0" smtClean="0">
                <a:solidFill>
                  <a:srgbClr val="DCAE52"/>
                </a:solidFill>
                <a:latin typeface="Verdana"/>
                <a:cs typeface="Verdana"/>
              </a:rPr>
              <a:t>v</a:t>
            </a:r>
            <a:r>
              <a:rPr lang="en-IN" sz="2400" spc="-165" dirty="0" smtClean="0">
                <a:solidFill>
                  <a:srgbClr val="DCAE52"/>
                </a:solidFill>
                <a:latin typeface="Verdana"/>
                <a:cs typeface="Verdana"/>
              </a:rPr>
              <a:t>e</a:t>
            </a:r>
            <a:r>
              <a:rPr lang="en-IN" sz="2400" spc="-40" dirty="0" smtClean="0">
                <a:solidFill>
                  <a:srgbClr val="DCAE52"/>
                </a:solidFill>
                <a:latin typeface="Verdana"/>
                <a:cs typeface="Verdana"/>
              </a:rPr>
              <a:t>l</a:t>
            </a:r>
            <a:r>
              <a:rPr lang="en-IN" sz="2400" spc="-180" dirty="0" smtClean="0">
                <a:solidFill>
                  <a:srgbClr val="DCAE52"/>
                </a:solidFill>
                <a:latin typeface="Verdana"/>
                <a:cs typeface="Verdana"/>
              </a:rPr>
              <a:t>o</a:t>
            </a:r>
            <a:r>
              <a:rPr lang="en-IN" sz="2400" spc="-204" dirty="0" smtClean="0">
                <a:solidFill>
                  <a:srgbClr val="DCAE52"/>
                </a:solidFill>
                <a:latin typeface="Verdana"/>
                <a:cs typeface="Verdana"/>
              </a:rPr>
              <a:t>p</a:t>
            </a:r>
            <a:r>
              <a:rPr lang="en-IN" sz="2400" spc="-330" dirty="0" smtClean="0">
                <a:solidFill>
                  <a:srgbClr val="DCAE52"/>
                </a:solidFill>
                <a:latin typeface="Verdana"/>
                <a:cs typeface="Verdana"/>
              </a:rPr>
              <a:t>m</a:t>
            </a:r>
            <a:r>
              <a:rPr lang="en-IN" sz="2400" spc="-185" dirty="0" smtClean="0">
                <a:solidFill>
                  <a:srgbClr val="DCAE52"/>
                </a:solidFill>
                <a:latin typeface="Verdana"/>
                <a:cs typeface="Verdana"/>
              </a:rPr>
              <a:t>e</a:t>
            </a:r>
            <a:r>
              <a:rPr lang="en-IN" sz="2400" spc="-220" dirty="0" smtClean="0">
                <a:solidFill>
                  <a:srgbClr val="DCAE52"/>
                </a:solidFill>
                <a:latin typeface="Verdana"/>
                <a:cs typeface="Verdana"/>
              </a:rPr>
              <a:t>n</a:t>
            </a:r>
            <a:r>
              <a:rPr lang="en-IN" sz="2400" spc="-60" dirty="0" smtClean="0">
                <a:solidFill>
                  <a:srgbClr val="DCAE52"/>
                </a:solidFill>
                <a:latin typeface="Verdana"/>
                <a:cs typeface="Verdana"/>
              </a:rPr>
              <a:t>t</a:t>
            </a:r>
            <a:r>
              <a:rPr lang="en-IN" sz="2400" spc="-150" dirty="0" smtClean="0">
                <a:solidFill>
                  <a:srgbClr val="DCAE52"/>
                </a:solidFill>
                <a:latin typeface="Verdana"/>
                <a:cs typeface="Verdana"/>
              </a:rPr>
              <a:t> </a:t>
            </a:r>
            <a:r>
              <a:rPr lang="en-IN" sz="2400" spc="-90" dirty="0" smtClean="0">
                <a:solidFill>
                  <a:srgbClr val="DCAE52"/>
                </a:solidFill>
                <a:latin typeface="Verdana"/>
                <a:cs typeface="Verdana"/>
              </a:rPr>
              <a:t>P</a:t>
            </a:r>
            <a:r>
              <a:rPr lang="en-IN" sz="2400" spc="-220" dirty="0" smtClean="0">
                <a:solidFill>
                  <a:srgbClr val="DCAE52"/>
                </a:solidFill>
                <a:latin typeface="Verdana"/>
                <a:cs typeface="Verdana"/>
              </a:rPr>
              <a:t>h</a:t>
            </a:r>
            <a:r>
              <a:rPr lang="en-IN" sz="2400" spc="-170" dirty="0" smtClean="0">
                <a:solidFill>
                  <a:srgbClr val="DCAE52"/>
                </a:solidFill>
                <a:latin typeface="Verdana"/>
                <a:cs typeface="Verdana"/>
              </a:rPr>
              <a:t>a</a:t>
            </a:r>
            <a:r>
              <a:rPr lang="en-IN" sz="2400" spc="-50" dirty="0" smtClean="0">
                <a:solidFill>
                  <a:srgbClr val="DCAE52"/>
                </a:solidFill>
                <a:latin typeface="Verdana"/>
                <a:cs typeface="Verdana"/>
              </a:rPr>
              <a:t>s</a:t>
            </a:r>
            <a:r>
              <a:rPr lang="en-IN" sz="2400" spc="-200" dirty="0" smtClean="0">
                <a:solidFill>
                  <a:srgbClr val="DCAE52"/>
                </a:solidFill>
                <a:latin typeface="Verdana"/>
                <a:cs typeface="Verdana"/>
              </a:rPr>
              <a:t>e</a:t>
            </a:r>
          </a:p>
          <a:p>
            <a:pPr marL="0" indent="0">
              <a:lnSpc>
                <a:spcPct val="100000"/>
              </a:lnSpc>
              <a:spcBef>
                <a:spcPts val="114"/>
              </a:spcBef>
              <a:buNone/>
            </a:pPr>
            <a:endParaRPr lang="en-IN" sz="2400" spc="-200" dirty="0" smtClean="0">
              <a:solidFill>
                <a:srgbClr val="DCAE52"/>
              </a:solidFill>
              <a:latin typeface="Verdana"/>
              <a:cs typeface="Verdana"/>
            </a:endParaRPr>
          </a:p>
        </p:txBody>
      </p:sp>
    </p:spTree>
    <p:extLst>
      <p:ext uri="{BB962C8B-B14F-4D97-AF65-F5344CB8AC3E}">
        <p14:creationId xmlns:p14="http://schemas.microsoft.com/office/powerpoint/2010/main" val="23732710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800" spc="-760" dirty="0">
                <a:solidFill>
                  <a:schemeClr val="accent5"/>
                </a:solidFill>
                <a:latin typeface="Verdana" panose="020B0604030504040204" pitchFamily="34" charset="0"/>
                <a:ea typeface="Verdana" panose="020B0604030504040204" pitchFamily="34" charset="0"/>
              </a:rPr>
              <a:t>T</a:t>
            </a:r>
            <a:r>
              <a:rPr lang="en-IN" sz="4800" spc="-850" dirty="0">
                <a:solidFill>
                  <a:schemeClr val="accent5"/>
                </a:solidFill>
                <a:latin typeface="Verdana" panose="020B0604030504040204" pitchFamily="34" charset="0"/>
                <a:ea typeface="Verdana" panose="020B0604030504040204" pitchFamily="34" charset="0"/>
              </a:rPr>
              <a:t>A</a:t>
            </a:r>
            <a:r>
              <a:rPr lang="en-IN" sz="4800" spc="-685" dirty="0">
                <a:solidFill>
                  <a:schemeClr val="accent5"/>
                </a:solidFill>
                <a:latin typeface="Verdana" panose="020B0604030504040204" pitchFamily="34" charset="0"/>
                <a:ea typeface="Verdana" panose="020B0604030504040204" pitchFamily="34" charset="0"/>
              </a:rPr>
              <a:t>B</a:t>
            </a:r>
            <a:r>
              <a:rPr lang="en-IN" sz="4800" spc="-509" dirty="0">
                <a:solidFill>
                  <a:schemeClr val="accent5"/>
                </a:solidFill>
                <a:latin typeface="Verdana" panose="020B0604030504040204" pitchFamily="34" charset="0"/>
                <a:ea typeface="Verdana" panose="020B0604030504040204" pitchFamily="34" charset="0"/>
              </a:rPr>
              <a:t>LE</a:t>
            </a:r>
            <a:r>
              <a:rPr lang="en-IN" sz="4800" spc="-475" dirty="0">
                <a:solidFill>
                  <a:schemeClr val="accent5"/>
                </a:solidFill>
                <a:latin typeface="Verdana" panose="020B0604030504040204" pitchFamily="34" charset="0"/>
                <a:ea typeface="Verdana" panose="020B0604030504040204" pitchFamily="34" charset="0"/>
              </a:rPr>
              <a:t> </a:t>
            </a:r>
            <a:r>
              <a:rPr lang="en-IN" sz="4800" spc="-670" dirty="0">
                <a:solidFill>
                  <a:schemeClr val="accent5"/>
                </a:solidFill>
                <a:latin typeface="Verdana" panose="020B0604030504040204" pitchFamily="34" charset="0"/>
                <a:ea typeface="Verdana" panose="020B0604030504040204" pitchFamily="34" charset="0"/>
              </a:rPr>
              <a:t>OF</a:t>
            </a:r>
            <a:r>
              <a:rPr lang="en-IN" sz="4800" spc="-484" dirty="0">
                <a:solidFill>
                  <a:schemeClr val="accent5"/>
                </a:solidFill>
                <a:latin typeface="Verdana" panose="020B0604030504040204" pitchFamily="34" charset="0"/>
                <a:ea typeface="Verdana" panose="020B0604030504040204" pitchFamily="34" charset="0"/>
              </a:rPr>
              <a:t> </a:t>
            </a:r>
            <a:r>
              <a:rPr lang="en-IN" sz="4800" spc="-695" dirty="0">
                <a:solidFill>
                  <a:schemeClr val="accent5"/>
                </a:solidFill>
                <a:latin typeface="Verdana" panose="020B0604030504040204" pitchFamily="34" charset="0"/>
                <a:ea typeface="Verdana" panose="020B0604030504040204" pitchFamily="34" charset="0"/>
              </a:rPr>
              <a:t>C</a:t>
            </a:r>
            <a:r>
              <a:rPr lang="en-IN" sz="4800" spc="-919" dirty="0">
                <a:solidFill>
                  <a:schemeClr val="accent5"/>
                </a:solidFill>
                <a:latin typeface="Verdana" panose="020B0604030504040204" pitchFamily="34" charset="0"/>
                <a:ea typeface="Verdana" panose="020B0604030504040204" pitchFamily="34" charset="0"/>
              </a:rPr>
              <a:t>O</a:t>
            </a:r>
            <a:r>
              <a:rPr lang="en-IN" sz="4800" spc="-880" dirty="0">
                <a:solidFill>
                  <a:schemeClr val="accent5"/>
                </a:solidFill>
                <a:latin typeface="Verdana" panose="020B0604030504040204" pitchFamily="34" charset="0"/>
                <a:ea typeface="Verdana" panose="020B0604030504040204" pitchFamily="34" charset="0"/>
              </a:rPr>
              <a:t>N</a:t>
            </a:r>
            <a:r>
              <a:rPr lang="en-IN" sz="4800" spc="-590" dirty="0">
                <a:solidFill>
                  <a:schemeClr val="accent5"/>
                </a:solidFill>
                <a:latin typeface="Verdana" panose="020B0604030504040204" pitchFamily="34" charset="0"/>
                <a:ea typeface="Verdana" panose="020B0604030504040204" pitchFamily="34" charset="0"/>
              </a:rPr>
              <a:t>T</a:t>
            </a:r>
            <a:r>
              <a:rPr lang="en-IN" sz="4800" spc="-600" dirty="0">
                <a:solidFill>
                  <a:schemeClr val="accent5"/>
                </a:solidFill>
                <a:latin typeface="Verdana" panose="020B0604030504040204" pitchFamily="34" charset="0"/>
                <a:ea typeface="Verdana" panose="020B0604030504040204" pitchFamily="34" charset="0"/>
              </a:rPr>
              <a:t>E</a:t>
            </a:r>
            <a:r>
              <a:rPr lang="en-IN" sz="4800" spc="-785" dirty="0">
                <a:solidFill>
                  <a:schemeClr val="accent5"/>
                </a:solidFill>
                <a:latin typeface="Verdana" panose="020B0604030504040204" pitchFamily="34" charset="0"/>
                <a:ea typeface="Verdana" panose="020B0604030504040204" pitchFamily="34" charset="0"/>
              </a:rPr>
              <a:t>N</a:t>
            </a:r>
            <a:r>
              <a:rPr lang="en-IN" sz="4800" spc="-690" dirty="0">
                <a:solidFill>
                  <a:schemeClr val="accent5"/>
                </a:solidFill>
                <a:latin typeface="Verdana" panose="020B0604030504040204" pitchFamily="34" charset="0"/>
                <a:ea typeface="Verdana" panose="020B0604030504040204" pitchFamily="34" charset="0"/>
              </a:rPr>
              <a:t>TS</a:t>
            </a:r>
            <a:endParaRPr lang="en-IN" sz="4800" dirty="0">
              <a:solidFill>
                <a:schemeClr val="accent5"/>
              </a:solidFill>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p:txBody>
          <a:bodyPr>
            <a:normAutofit fontScale="92500" lnSpcReduction="20000"/>
          </a:bodyPr>
          <a:lstStyle/>
          <a:p>
            <a:pPr marL="488315" indent="-476250" algn="just">
              <a:lnSpc>
                <a:spcPct val="150000"/>
              </a:lnSpc>
              <a:buSzPct val="222222"/>
              <a:buAutoNum type="arabicPeriod"/>
              <a:tabLst>
                <a:tab pos="488950" algn="l"/>
              </a:tabLst>
            </a:pPr>
            <a:r>
              <a:rPr lang="en-US" sz="2800" spc="-365" dirty="0" smtClean="0">
                <a:solidFill>
                  <a:srgbClr val="DCAE52"/>
                </a:solidFill>
                <a:latin typeface="Calibri" panose="020F0502020204030204" pitchFamily="34" charset="0"/>
                <a:cs typeface="Calibri" panose="020F0502020204030204" pitchFamily="34" charset="0"/>
              </a:rPr>
              <a:t>INTRODUCTION                                                    </a:t>
            </a:r>
            <a:endParaRPr lang="en-US" sz="2800" dirty="0" smtClean="0">
              <a:latin typeface="Calibri" panose="020F0502020204030204" pitchFamily="34" charset="0"/>
              <a:cs typeface="Calibri" panose="020F0502020204030204" pitchFamily="34" charset="0"/>
            </a:endParaRPr>
          </a:p>
          <a:p>
            <a:pPr marL="488315" indent="-471170" algn="just">
              <a:lnSpc>
                <a:spcPct val="150000"/>
              </a:lnSpc>
              <a:spcBef>
                <a:spcPts val="310"/>
              </a:spcBef>
              <a:buSzPct val="222222"/>
              <a:buAutoNum type="arabicPeriod"/>
              <a:tabLst>
                <a:tab pos="488950" algn="l"/>
              </a:tabLst>
            </a:pPr>
            <a:r>
              <a:rPr lang="en-US" sz="2800" spc="-320" dirty="0" smtClean="0">
                <a:solidFill>
                  <a:srgbClr val="DCAE52"/>
                </a:solidFill>
                <a:latin typeface="Calibri" panose="020F0502020204030204" pitchFamily="34" charset="0"/>
                <a:cs typeface="Calibri" panose="020F0502020204030204" pitchFamily="34" charset="0"/>
              </a:rPr>
              <a:t>DE</a:t>
            </a:r>
            <a:r>
              <a:rPr lang="en-US" sz="2800" spc="-300" dirty="0" smtClean="0">
                <a:solidFill>
                  <a:srgbClr val="DCAE52"/>
                </a:solidFill>
                <a:latin typeface="Calibri" panose="020F0502020204030204" pitchFamily="34" charset="0"/>
                <a:cs typeface="Calibri" panose="020F0502020204030204" pitchFamily="34" charset="0"/>
              </a:rPr>
              <a:t>S</a:t>
            </a:r>
            <a:r>
              <a:rPr lang="en-US" sz="2800" spc="-365" dirty="0" smtClean="0">
                <a:solidFill>
                  <a:srgbClr val="DCAE52"/>
                </a:solidFill>
                <a:latin typeface="Calibri" panose="020F0502020204030204" pitchFamily="34" charset="0"/>
                <a:cs typeface="Calibri" panose="020F0502020204030204" pitchFamily="34" charset="0"/>
              </a:rPr>
              <a:t>I</a:t>
            </a:r>
            <a:r>
              <a:rPr lang="en-US" sz="2800" spc="-434" dirty="0" smtClean="0">
                <a:solidFill>
                  <a:srgbClr val="DCAE52"/>
                </a:solidFill>
                <a:latin typeface="Calibri" panose="020F0502020204030204" pitchFamily="34" charset="0"/>
                <a:cs typeface="Calibri" panose="020F0502020204030204" pitchFamily="34" charset="0"/>
              </a:rPr>
              <a:t>G</a:t>
            </a:r>
            <a:r>
              <a:rPr lang="en-US" sz="2800" spc="-350" dirty="0" smtClean="0">
                <a:solidFill>
                  <a:srgbClr val="DCAE52"/>
                </a:solidFill>
                <a:latin typeface="Calibri" panose="020F0502020204030204" pitchFamily="34" charset="0"/>
                <a:cs typeface="Calibri" panose="020F0502020204030204" pitchFamily="34" charset="0"/>
              </a:rPr>
              <a:t>N</a:t>
            </a:r>
            <a:r>
              <a:rPr lang="en-US" sz="2800" spc="-220" dirty="0" smtClean="0">
                <a:solidFill>
                  <a:srgbClr val="DCAE52"/>
                </a:solidFill>
                <a:latin typeface="Calibri" panose="020F0502020204030204" pitchFamily="34" charset="0"/>
                <a:cs typeface="Calibri" panose="020F0502020204030204" pitchFamily="34" charset="0"/>
              </a:rPr>
              <a:t> </a:t>
            </a:r>
            <a:r>
              <a:rPr lang="en-US" sz="2800" spc="-430" dirty="0">
                <a:solidFill>
                  <a:srgbClr val="DCAE52"/>
                </a:solidFill>
                <a:latin typeface="Calibri" panose="020F0502020204030204" pitchFamily="34" charset="0"/>
                <a:cs typeface="Calibri" panose="020F0502020204030204" pitchFamily="34" charset="0"/>
              </a:rPr>
              <a:t>OV</a:t>
            </a:r>
            <a:r>
              <a:rPr lang="en-US" sz="2800" spc="-220" dirty="0">
                <a:solidFill>
                  <a:srgbClr val="DCAE52"/>
                </a:solidFill>
                <a:latin typeface="Calibri" panose="020F0502020204030204" pitchFamily="34" charset="0"/>
                <a:cs typeface="Calibri" panose="020F0502020204030204" pitchFamily="34" charset="0"/>
              </a:rPr>
              <a:t>E</a:t>
            </a:r>
            <a:r>
              <a:rPr lang="en-US" sz="2800" spc="-320" dirty="0">
                <a:solidFill>
                  <a:srgbClr val="DCAE52"/>
                </a:solidFill>
                <a:latin typeface="Calibri" panose="020F0502020204030204" pitchFamily="34" charset="0"/>
                <a:cs typeface="Calibri" panose="020F0502020204030204" pitchFamily="34" charset="0"/>
              </a:rPr>
              <a:t>R</a:t>
            </a:r>
            <a:r>
              <a:rPr lang="en-US" sz="2800" spc="-400" dirty="0">
                <a:solidFill>
                  <a:srgbClr val="DCAE52"/>
                </a:solidFill>
                <a:latin typeface="Calibri" panose="020F0502020204030204" pitchFamily="34" charset="0"/>
                <a:cs typeface="Calibri" panose="020F0502020204030204" pitchFamily="34" charset="0"/>
              </a:rPr>
              <a:t>V</a:t>
            </a:r>
            <a:r>
              <a:rPr lang="en-US" sz="2800" spc="-365" dirty="0">
                <a:solidFill>
                  <a:srgbClr val="DCAE52"/>
                </a:solidFill>
                <a:latin typeface="Calibri" panose="020F0502020204030204" pitchFamily="34" charset="0"/>
                <a:cs typeface="Calibri" panose="020F0502020204030204" pitchFamily="34" charset="0"/>
              </a:rPr>
              <a:t>I</a:t>
            </a:r>
            <a:r>
              <a:rPr lang="en-US" sz="2800" spc="-220" dirty="0">
                <a:solidFill>
                  <a:srgbClr val="DCAE52"/>
                </a:solidFill>
                <a:latin typeface="Calibri" panose="020F0502020204030204" pitchFamily="34" charset="0"/>
                <a:cs typeface="Calibri" panose="020F0502020204030204" pitchFamily="34" charset="0"/>
              </a:rPr>
              <a:t>E</a:t>
            </a:r>
            <a:r>
              <a:rPr lang="en-US" sz="2800" spc="-425" dirty="0">
                <a:solidFill>
                  <a:srgbClr val="DCAE52"/>
                </a:solidFill>
                <a:latin typeface="Calibri" panose="020F0502020204030204" pitchFamily="34" charset="0"/>
                <a:cs typeface="Calibri" panose="020F0502020204030204" pitchFamily="34" charset="0"/>
              </a:rPr>
              <a:t>W</a:t>
            </a:r>
            <a:endParaRPr lang="en-US" sz="2800" dirty="0">
              <a:latin typeface="Calibri" panose="020F0502020204030204" pitchFamily="34" charset="0"/>
              <a:cs typeface="Calibri" panose="020F0502020204030204" pitchFamily="34" charset="0"/>
            </a:endParaRPr>
          </a:p>
          <a:p>
            <a:pPr marL="488315" indent="-476250" algn="just">
              <a:lnSpc>
                <a:spcPct val="150000"/>
              </a:lnSpc>
              <a:spcBef>
                <a:spcPts val="315"/>
              </a:spcBef>
              <a:buSzPct val="222222"/>
              <a:buAutoNum type="arabicPeriod"/>
              <a:tabLst>
                <a:tab pos="488950" algn="l"/>
              </a:tabLst>
            </a:pPr>
            <a:r>
              <a:rPr lang="en-US" sz="2800" spc="-370" dirty="0">
                <a:solidFill>
                  <a:srgbClr val="DCAE52"/>
                </a:solidFill>
                <a:latin typeface="Calibri" panose="020F0502020204030204" pitchFamily="34" charset="0"/>
                <a:cs typeface="Calibri" panose="020F0502020204030204" pitchFamily="34" charset="0"/>
              </a:rPr>
              <a:t>TOOL</a:t>
            </a:r>
            <a:r>
              <a:rPr lang="en-US" sz="2800" spc="-300" dirty="0">
                <a:solidFill>
                  <a:srgbClr val="DCAE52"/>
                </a:solidFill>
                <a:latin typeface="Calibri" panose="020F0502020204030204" pitchFamily="34" charset="0"/>
                <a:cs typeface="Calibri" panose="020F0502020204030204" pitchFamily="34" charset="0"/>
              </a:rPr>
              <a:t>S</a:t>
            </a:r>
            <a:r>
              <a:rPr lang="en-US" sz="2800" spc="-220" dirty="0">
                <a:solidFill>
                  <a:srgbClr val="DCAE52"/>
                </a:solidFill>
                <a:latin typeface="Calibri" panose="020F0502020204030204" pitchFamily="34" charset="0"/>
                <a:cs typeface="Calibri" panose="020F0502020204030204" pitchFamily="34" charset="0"/>
              </a:rPr>
              <a:t> </a:t>
            </a:r>
            <a:r>
              <a:rPr lang="en-US" sz="2800" spc="-400" dirty="0">
                <a:solidFill>
                  <a:srgbClr val="DCAE52"/>
                </a:solidFill>
                <a:latin typeface="Calibri" panose="020F0502020204030204" pitchFamily="34" charset="0"/>
                <a:cs typeface="Calibri" panose="020F0502020204030204" pitchFamily="34" charset="0"/>
              </a:rPr>
              <a:t>A</a:t>
            </a:r>
            <a:r>
              <a:rPr lang="en-US" sz="2800" spc="-350" dirty="0">
                <a:solidFill>
                  <a:srgbClr val="DCAE52"/>
                </a:solidFill>
                <a:latin typeface="Calibri" panose="020F0502020204030204" pitchFamily="34" charset="0"/>
                <a:cs typeface="Calibri" panose="020F0502020204030204" pitchFamily="34" charset="0"/>
              </a:rPr>
              <a:t>N</a:t>
            </a:r>
            <a:r>
              <a:rPr lang="en-US" sz="2800" spc="-409" dirty="0">
                <a:solidFill>
                  <a:srgbClr val="DCAE52"/>
                </a:solidFill>
                <a:latin typeface="Calibri" panose="020F0502020204030204" pitchFamily="34" charset="0"/>
                <a:cs typeface="Calibri" panose="020F0502020204030204" pitchFamily="34" charset="0"/>
              </a:rPr>
              <a:t>D</a:t>
            </a:r>
            <a:r>
              <a:rPr lang="en-US" sz="2800" spc="-225" dirty="0">
                <a:solidFill>
                  <a:srgbClr val="DCAE52"/>
                </a:solidFill>
                <a:latin typeface="Calibri" panose="020F0502020204030204" pitchFamily="34" charset="0"/>
                <a:cs typeface="Calibri" panose="020F0502020204030204" pitchFamily="34" charset="0"/>
              </a:rPr>
              <a:t> </a:t>
            </a:r>
            <a:r>
              <a:rPr lang="en-US" sz="2800" spc="-265" dirty="0" smtClean="0">
                <a:solidFill>
                  <a:srgbClr val="DCAE52"/>
                </a:solidFill>
                <a:latin typeface="Calibri" panose="020F0502020204030204" pitchFamily="34" charset="0"/>
                <a:cs typeface="Calibri" panose="020F0502020204030204" pitchFamily="34" charset="0"/>
              </a:rPr>
              <a:t>T</a:t>
            </a:r>
            <a:r>
              <a:rPr lang="en-US" sz="2800" spc="-280" dirty="0" smtClean="0">
                <a:solidFill>
                  <a:srgbClr val="DCAE52"/>
                </a:solidFill>
                <a:latin typeface="Calibri" panose="020F0502020204030204" pitchFamily="34" charset="0"/>
                <a:cs typeface="Calibri" panose="020F0502020204030204" pitchFamily="34" charset="0"/>
              </a:rPr>
              <a:t>E</a:t>
            </a:r>
            <a:r>
              <a:rPr lang="en-US" sz="2800" spc="-325" dirty="0" smtClean="0">
                <a:solidFill>
                  <a:srgbClr val="DCAE52"/>
                </a:solidFill>
                <a:latin typeface="Calibri" panose="020F0502020204030204" pitchFamily="34" charset="0"/>
                <a:cs typeface="Calibri" panose="020F0502020204030204" pitchFamily="34" charset="0"/>
              </a:rPr>
              <a:t>C</a:t>
            </a:r>
            <a:r>
              <a:rPr lang="en-US" sz="2800" spc="-360" dirty="0" smtClean="0">
                <a:solidFill>
                  <a:srgbClr val="DCAE52"/>
                </a:solidFill>
                <a:latin typeface="Calibri" panose="020F0502020204030204" pitchFamily="34" charset="0"/>
                <a:cs typeface="Calibri" panose="020F0502020204030204" pitchFamily="34" charset="0"/>
              </a:rPr>
              <a:t>H</a:t>
            </a:r>
            <a:r>
              <a:rPr lang="en-US" sz="2800" spc="-350" dirty="0" smtClean="0">
                <a:solidFill>
                  <a:srgbClr val="DCAE52"/>
                </a:solidFill>
                <a:latin typeface="Calibri" panose="020F0502020204030204" pitchFamily="34" charset="0"/>
                <a:cs typeface="Calibri" panose="020F0502020204030204" pitchFamily="34" charset="0"/>
              </a:rPr>
              <a:t>NOL</a:t>
            </a:r>
            <a:r>
              <a:rPr lang="en-US" sz="2800" spc="-495" dirty="0" smtClean="0">
                <a:solidFill>
                  <a:srgbClr val="DCAE52"/>
                </a:solidFill>
                <a:latin typeface="Calibri" panose="020F0502020204030204" pitchFamily="34" charset="0"/>
                <a:cs typeface="Calibri" panose="020F0502020204030204" pitchFamily="34" charset="0"/>
              </a:rPr>
              <a:t>OG</a:t>
            </a:r>
            <a:r>
              <a:rPr lang="en-US" sz="2800" spc="-270" dirty="0" smtClean="0">
                <a:solidFill>
                  <a:srgbClr val="DCAE52"/>
                </a:solidFill>
                <a:latin typeface="Calibri" panose="020F0502020204030204" pitchFamily="34" charset="0"/>
                <a:cs typeface="Calibri" panose="020F0502020204030204" pitchFamily="34" charset="0"/>
              </a:rPr>
              <a:t>I</a:t>
            </a:r>
            <a:r>
              <a:rPr lang="en-US" sz="2800" spc="-220" dirty="0" smtClean="0">
                <a:solidFill>
                  <a:srgbClr val="DCAE52"/>
                </a:solidFill>
                <a:latin typeface="Calibri" panose="020F0502020204030204" pitchFamily="34" charset="0"/>
                <a:cs typeface="Calibri" panose="020F0502020204030204" pitchFamily="34" charset="0"/>
              </a:rPr>
              <a:t>E</a:t>
            </a:r>
            <a:r>
              <a:rPr lang="en-US" sz="2800" spc="-300" dirty="0" smtClean="0">
                <a:solidFill>
                  <a:srgbClr val="DCAE52"/>
                </a:solidFill>
                <a:latin typeface="Calibri" panose="020F0502020204030204" pitchFamily="34" charset="0"/>
                <a:cs typeface="Calibri" panose="020F0502020204030204" pitchFamily="34" charset="0"/>
              </a:rPr>
              <a:t>S</a:t>
            </a:r>
            <a:endParaRPr lang="en-US" sz="2800" spc="-300" dirty="0">
              <a:solidFill>
                <a:srgbClr val="DCAE52"/>
              </a:solidFill>
              <a:latin typeface="Calibri" panose="020F0502020204030204" pitchFamily="34" charset="0"/>
              <a:cs typeface="Calibri" panose="020F0502020204030204" pitchFamily="34" charset="0"/>
            </a:endParaRPr>
          </a:p>
          <a:p>
            <a:pPr marL="488315" indent="-473709" algn="just">
              <a:lnSpc>
                <a:spcPct val="150000"/>
              </a:lnSpc>
              <a:buSzPct val="222222"/>
              <a:buAutoNum type="arabicPeriod" startAt="4"/>
              <a:tabLst>
                <a:tab pos="488950" algn="l"/>
              </a:tabLst>
            </a:pPr>
            <a:r>
              <a:rPr lang="en-IN" sz="2800" spc="-360" dirty="0">
                <a:solidFill>
                  <a:srgbClr val="DCAE52"/>
                </a:solidFill>
                <a:latin typeface="Calibri" panose="020F0502020204030204" pitchFamily="34" charset="0"/>
                <a:cs typeface="Calibri" panose="020F0502020204030204" pitchFamily="34" charset="0"/>
              </a:rPr>
              <a:t>HA</a:t>
            </a:r>
            <a:r>
              <a:rPr lang="en-IN" sz="2800" spc="-350" dirty="0">
                <a:solidFill>
                  <a:srgbClr val="DCAE52"/>
                </a:solidFill>
                <a:latin typeface="Calibri" panose="020F0502020204030204" pitchFamily="34" charset="0"/>
                <a:cs typeface="Calibri" panose="020F0502020204030204" pitchFamily="34" charset="0"/>
              </a:rPr>
              <a:t>B</a:t>
            </a:r>
            <a:r>
              <a:rPr lang="en-IN" sz="2800" spc="-365" dirty="0">
                <a:solidFill>
                  <a:srgbClr val="DCAE52"/>
                </a:solidFill>
                <a:latin typeface="Calibri" panose="020F0502020204030204" pitchFamily="34" charset="0"/>
                <a:cs typeface="Calibri" panose="020F0502020204030204" pitchFamily="34" charset="0"/>
              </a:rPr>
              <a:t>I</a:t>
            </a:r>
            <a:r>
              <a:rPr lang="en-IN" sz="2800" spc="-325" dirty="0">
                <a:solidFill>
                  <a:srgbClr val="DCAE52"/>
                </a:solidFill>
                <a:latin typeface="Calibri" panose="020F0502020204030204" pitchFamily="34" charset="0"/>
                <a:cs typeface="Calibri" panose="020F0502020204030204" pitchFamily="34" charset="0"/>
              </a:rPr>
              <a:t>T</a:t>
            </a:r>
            <a:r>
              <a:rPr lang="en-IN" sz="2800" spc="-220" dirty="0">
                <a:solidFill>
                  <a:srgbClr val="DCAE52"/>
                </a:solidFill>
                <a:latin typeface="Calibri" panose="020F0502020204030204" pitchFamily="34" charset="0"/>
                <a:cs typeface="Calibri" panose="020F0502020204030204" pitchFamily="34" charset="0"/>
              </a:rPr>
              <a:t> </a:t>
            </a:r>
            <a:r>
              <a:rPr lang="en-IN" sz="2800" spc="-325" dirty="0">
                <a:solidFill>
                  <a:srgbClr val="DCAE52"/>
                </a:solidFill>
                <a:latin typeface="Calibri" panose="020F0502020204030204" pitchFamily="34" charset="0"/>
                <a:cs typeface="Calibri" panose="020F0502020204030204" pitchFamily="34" charset="0"/>
              </a:rPr>
              <a:t>C</a:t>
            </a:r>
            <a:r>
              <a:rPr lang="en-IN" sz="2800" spc="-320" dirty="0">
                <a:solidFill>
                  <a:srgbClr val="DCAE52"/>
                </a:solidFill>
                <a:latin typeface="Calibri" panose="020F0502020204030204" pitchFamily="34" charset="0"/>
                <a:cs typeface="Calibri" panose="020F0502020204030204" pitchFamily="34" charset="0"/>
              </a:rPr>
              <a:t>R</a:t>
            </a:r>
            <a:r>
              <a:rPr lang="en-IN" sz="2800" spc="-220" dirty="0">
                <a:solidFill>
                  <a:srgbClr val="DCAE52"/>
                </a:solidFill>
                <a:latin typeface="Calibri" panose="020F0502020204030204" pitchFamily="34" charset="0"/>
                <a:cs typeface="Calibri" panose="020F0502020204030204" pitchFamily="34" charset="0"/>
              </a:rPr>
              <a:t>E</a:t>
            </a:r>
            <a:r>
              <a:rPr lang="en-IN" sz="2800" spc="-360" dirty="0">
                <a:solidFill>
                  <a:srgbClr val="DCAE52"/>
                </a:solidFill>
                <a:latin typeface="Calibri" panose="020F0502020204030204" pitchFamily="34" charset="0"/>
                <a:cs typeface="Calibri" panose="020F0502020204030204" pitchFamily="34" charset="0"/>
              </a:rPr>
              <a:t>AT</a:t>
            </a:r>
            <a:r>
              <a:rPr lang="en-IN" sz="2800" spc="-365" dirty="0">
                <a:solidFill>
                  <a:srgbClr val="DCAE52"/>
                </a:solidFill>
                <a:latin typeface="Calibri" panose="020F0502020204030204" pitchFamily="34" charset="0"/>
                <a:cs typeface="Calibri" panose="020F0502020204030204" pitchFamily="34" charset="0"/>
              </a:rPr>
              <a:t>I</a:t>
            </a:r>
            <a:r>
              <a:rPr lang="en-IN" sz="2800" spc="-459" dirty="0">
                <a:solidFill>
                  <a:srgbClr val="DCAE52"/>
                </a:solidFill>
                <a:latin typeface="Calibri" panose="020F0502020204030204" pitchFamily="34" charset="0"/>
                <a:cs typeface="Calibri" panose="020F0502020204030204" pitchFamily="34" charset="0"/>
              </a:rPr>
              <a:t>O</a:t>
            </a:r>
            <a:r>
              <a:rPr lang="en-IN" sz="2800" spc="-350" dirty="0">
                <a:solidFill>
                  <a:srgbClr val="DCAE52"/>
                </a:solidFill>
                <a:latin typeface="Calibri" panose="020F0502020204030204" pitchFamily="34" charset="0"/>
                <a:cs typeface="Calibri" panose="020F0502020204030204" pitchFamily="34" charset="0"/>
              </a:rPr>
              <a:t>N</a:t>
            </a:r>
            <a:r>
              <a:rPr lang="en-IN" sz="2800" spc="-220" dirty="0">
                <a:solidFill>
                  <a:srgbClr val="DCAE52"/>
                </a:solidFill>
                <a:latin typeface="Calibri" panose="020F0502020204030204" pitchFamily="34" charset="0"/>
                <a:cs typeface="Calibri" panose="020F0502020204030204" pitchFamily="34" charset="0"/>
              </a:rPr>
              <a:t> </a:t>
            </a:r>
            <a:r>
              <a:rPr lang="en-IN" sz="2800" spc="-385" dirty="0">
                <a:solidFill>
                  <a:srgbClr val="DCAE52"/>
                </a:solidFill>
                <a:latin typeface="Calibri" panose="020F0502020204030204" pitchFamily="34" charset="0"/>
                <a:cs typeface="Calibri" panose="020F0502020204030204" pitchFamily="34" charset="0"/>
              </a:rPr>
              <a:t>AND</a:t>
            </a:r>
            <a:r>
              <a:rPr lang="en-IN" sz="2800" spc="-225" dirty="0">
                <a:solidFill>
                  <a:srgbClr val="DCAE52"/>
                </a:solidFill>
                <a:latin typeface="Calibri" panose="020F0502020204030204" pitchFamily="34" charset="0"/>
                <a:cs typeface="Calibri" panose="020F0502020204030204" pitchFamily="34" charset="0"/>
              </a:rPr>
              <a:t> </a:t>
            </a:r>
            <a:r>
              <a:rPr lang="en-IN" sz="2800" spc="-350" dirty="0">
                <a:solidFill>
                  <a:srgbClr val="DCAE52"/>
                </a:solidFill>
                <a:latin typeface="Calibri" panose="020F0502020204030204" pitchFamily="34" charset="0"/>
                <a:cs typeface="Calibri" panose="020F0502020204030204" pitchFamily="34" charset="0"/>
              </a:rPr>
              <a:t>M</a:t>
            </a:r>
            <a:r>
              <a:rPr lang="en-IN" sz="2800" spc="-395" dirty="0">
                <a:solidFill>
                  <a:srgbClr val="DCAE52"/>
                </a:solidFill>
                <a:latin typeface="Calibri" panose="020F0502020204030204" pitchFamily="34" charset="0"/>
                <a:cs typeface="Calibri" panose="020F0502020204030204" pitchFamily="34" charset="0"/>
              </a:rPr>
              <a:t>ANAG</a:t>
            </a:r>
            <a:r>
              <a:rPr lang="en-IN" sz="2800" spc="-220" dirty="0">
                <a:solidFill>
                  <a:srgbClr val="DCAE52"/>
                </a:solidFill>
                <a:latin typeface="Calibri" panose="020F0502020204030204" pitchFamily="34" charset="0"/>
                <a:cs typeface="Calibri" panose="020F0502020204030204" pitchFamily="34" charset="0"/>
              </a:rPr>
              <a:t>E</a:t>
            </a:r>
            <a:r>
              <a:rPr lang="en-IN" sz="2800" spc="-350" dirty="0">
                <a:solidFill>
                  <a:srgbClr val="DCAE52"/>
                </a:solidFill>
                <a:latin typeface="Calibri" panose="020F0502020204030204" pitchFamily="34" charset="0"/>
                <a:cs typeface="Calibri" panose="020F0502020204030204" pitchFamily="34" charset="0"/>
              </a:rPr>
              <a:t>M</a:t>
            </a:r>
            <a:r>
              <a:rPr lang="en-IN" sz="2800" spc="-220" dirty="0">
                <a:solidFill>
                  <a:srgbClr val="DCAE52"/>
                </a:solidFill>
                <a:latin typeface="Calibri" panose="020F0502020204030204" pitchFamily="34" charset="0"/>
                <a:cs typeface="Calibri" panose="020F0502020204030204" pitchFamily="34" charset="0"/>
              </a:rPr>
              <a:t>E</a:t>
            </a:r>
            <a:r>
              <a:rPr lang="en-IN" sz="2800" spc="-340" dirty="0">
                <a:solidFill>
                  <a:srgbClr val="DCAE52"/>
                </a:solidFill>
                <a:latin typeface="Calibri" panose="020F0502020204030204" pitchFamily="34" charset="0"/>
                <a:cs typeface="Calibri" panose="020F0502020204030204" pitchFamily="34" charset="0"/>
              </a:rPr>
              <a:t>NT</a:t>
            </a:r>
            <a:endParaRPr lang="en-IN" sz="2800" dirty="0">
              <a:latin typeface="Calibri" panose="020F0502020204030204" pitchFamily="34" charset="0"/>
              <a:cs typeface="Calibri" panose="020F0502020204030204" pitchFamily="34" charset="0"/>
            </a:endParaRPr>
          </a:p>
          <a:p>
            <a:pPr marL="488315" indent="-476250" algn="just">
              <a:lnSpc>
                <a:spcPct val="150000"/>
              </a:lnSpc>
              <a:spcBef>
                <a:spcPts val="310"/>
              </a:spcBef>
              <a:buSzPct val="222222"/>
              <a:buAutoNum type="arabicPeriod" startAt="4"/>
              <a:tabLst>
                <a:tab pos="488950" algn="l"/>
              </a:tabLst>
            </a:pPr>
            <a:r>
              <a:rPr lang="en-IN" sz="2800" spc="-360" dirty="0">
                <a:solidFill>
                  <a:srgbClr val="DCAE52"/>
                </a:solidFill>
                <a:latin typeface="Calibri" panose="020F0502020204030204" pitchFamily="34" charset="0"/>
                <a:cs typeface="Calibri" panose="020F0502020204030204" pitchFamily="34" charset="0"/>
              </a:rPr>
              <a:t>HA</a:t>
            </a:r>
            <a:r>
              <a:rPr lang="en-IN" sz="2800" spc="-350" dirty="0">
                <a:solidFill>
                  <a:srgbClr val="DCAE52"/>
                </a:solidFill>
                <a:latin typeface="Calibri" panose="020F0502020204030204" pitchFamily="34" charset="0"/>
                <a:cs typeface="Calibri" panose="020F0502020204030204" pitchFamily="34" charset="0"/>
              </a:rPr>
              <a:t>B</a:t>
            </a:r>
            <a:r>
              <a:rPr lang="en-IN" sz="2800" spc="-365" dirty="0">
                <a:solidFill>
                  <a:srgbClr val="DCAE52"/>
                </a:solidFill>
                <a:latin typeface="Calibri" panose="020F0502020204030204" pitchFamily="34" charset="0"/>
                <a:cs typeface="Calibri" panose="020F0502020204030204" pitchFamily="34" charset="0"/>
              </a:rPr>
              <a:t>I</a:t>
            </a:r>
            <a:r>
              <a:rPr lang="en-IN" sz="2800" spc="-325" dirty="0">
                <a:solidFill>
                  <a:srgbClr val="DCAE52"/>
                </a:solidFill>
                <a:latin typeface="Calibri" panose="020F0502020204030204" pitchFamily="34" charset="0"/>
                <a:cs typeface="Calibri" panose="020F0502020204030204" pitchFamily="34" charset="0"/>
              </a:rPr>
              <a:t>T</a:t>
            </a:r>
            <a:r>
              <a:rPr lang="en-IN" sz="2800" spc="-220" dirty="0">
                <a:solidFill>
                  <a:srgbClr val="DCAE52"/>
                </a:solidFill>
                <a:latin typeface="Calibri" panose="020F0502020204030204" pitchFamily="34" charset="0"/>
                <a:cs typeface="Calibri" panose="020F0502020204030204" pitchFamily="34" charset="0"/>
              </a:rPr>
              <a:t> </a:t>
            </a:r>
            <a:r>
              <a:rPr lang="en-IN" sz="2800" spc="-260" dirty="0">
                <a:solidFill>
                  <a:srgbClr val="DCAE52"/>
                </a:solidFill>
                <a:latin typeface="Calibri" panose="020F0502020204030204" pitchFamily="34" charset="0"/>
                <a:cs typeface="Calibri" panose="020F0502020204030204" pitchFamily="34" charset="0"/>
              </a:rPr>
              <a:t>I</a:t>
            </a:r>
            <a:r>
              <a:rPr lang="en-IN" sz="2800" spc="-455" dirty="0">
                <a:solidFill>
                  <a:srgbClr val="DCAE52"/>
                </a:solidFill>
                <a:latin typeface="Calibri" panose="020F0502020204030204" pitchFamily="34" charset="0"/>
                <a:cs typeface="Calibri" panose="020F0502020204030204" pitchFamily="34" charset="0"/>
              </a:rPr>
              <a:t>N</a:t>
            </a:r>
            <a:r>
              <a:rPr lang="en-IN" sz="2800" spc="-300" dirty="0">
                <a:solidFill>
                  <a:srgbClr val="DCAE52"/>
                </a:solidFill>
                <a:latin typeface="Calibri" panose="020F0502020204030204" pitchFamily="34" charset="0"/>
                <a:cs typeface="Calibri" panose="020F0502020204030204" pitchFamily="34" charset="0"/>
              </a:rPr>
              <a:t>S</a:t>
            </a:r>
            <a:r>
              <a:rPr lang="en-IN" sz="2800" spc="-160" dirty="0">
                <a:solidFill>
                  <a:srgbClr val="DCAE52"/>
                </a:solidFill>
                <a:latin typeface="Calibri" panose="020F0502020204030204" pitchFamily="34" charset="0"/>
                <a:cs typeface="Calibri" panose="020F0502020204030204" pitchFamily="34" charset="0"/>
              </a:rPr>
              <a:t>P</a:t>
            </a:r>
            <a:r>
              <a:rPr lang="en-IN" sz="2800" spc="-215" dirty="0">
                <a:solidFill>
                  <a:srgbClr val="DCAE52"/>
                </a:solidFill>
                <a:latin typeface="Calibri" panose="020F0502020204030204" pitchFamily="34" charset="0"/>
                <a:cs typeface="Calibri" panose="020F0502020204030204" pitchFamily="34" charset="0"/>
              </a:rPr>
              <a:t>E</a:t>
            </a:r>
            <a:r>
              <a:rPr lang="en-IN" sz="2800" spc="-320" dirty="0">
                <a:solidFill>
                  <a:srgbClr val="DCAE52"/>
                </a:solidFill>
                <a:latin typeface="Calibri" panose="020F0502020204030204" pitchFamily="34" charset="0"/>
                <a:cs typeface="Calibri" panose="020F0502020204030204" pitchFamily="34" charset="0"/>
              </a:rPr>
              <a:t>C</a:t>
            </a:r>
            <a:r>
              <a:rPr lang="en-IN" sz="2800" spc="-325" dirty="0">
                <a:solidFill>
                  <a:srgbClr val="DCAE52"/>
                </a:solidFill>
                <a:latin typeface="Calibri" panose="020F0502020204030204" pitchFamily="34" charset="0"/>
                <a:cs typeface="Calibri" panose="020F0502020204030204" pitchFamily="34" charset="0"/>
              </a:rPr>
              <a:t>T</a:t>
            </a:r>
            <a:r>
              <a:rPr lang="en-IN" sz="2800" spc="-290" dirty="0">
                <a:solidFill>
                  <a:srgbClr val="DCAE52"/>
                </a:solidFill>
                <a:latin typeface="Calibri" panose="020F0502020204030204" pitchFamily="34" charset="0"/>
                <a:cs typeface="Calibri" panose="020F0502020204030204" pitchFamily="34" charset="0"/>
              </a:rPr>
              <a:t>I</a:t>
            </a:r>
            <a:r>
              <a:rPr lang="en-IN" sz="2800" spc="-530" dirty="0">
                <a:solidFill>
                  <a:srgbClr val="DCAE52"/>
                </a:solidFill>
                <a:latin typeface="Calibri" panose="020F0502020204030204" pitchFamily="34" charset="0"/>
                <a:cs typeface="Calibri" panose="020F0502020204030204" pitchFamily="34" charset="0"/>
              </a:rPr>
              <a:t>O</a:t>
            </a:r>
            <a:r>
              <a:rPr lang="en-IN" sz="2800" spc="-350" dirty="0">
                <a:solidFill>
                  <a:srgbClr val="DCAE52"/>
                </a:solidFill>
                <a:latin typeface="Calibri" panose="020F0502020204030204" pitchFamily="34" charset="0"/>
                <a:cs typeface="Calibri" panose="020F0502020204030204" pitchFamily="34" charset="0"/>
              </a:rPr>
              <a:t>N</a:t>
            </a:r>
            <a:r>
              <a:rPr lang="en-IN" sz="2800" spc="-220" dirty="0">
                <a:solidFill>
                  <a:srgbClr val="DCAE52"/>
                </a:solidFill>
                <a:latin typeface="Calibri" panose="020F0502020204030204" pitchFamily="34" charset="0"/>
                <a:cs typeface="Calibri" panose="020F0502020204030204" pitchFamily="34" charset="0"/>
              </a:rPr>
              <a:t> </a:t>
            </a:r>
            <a:r>
              <a:rPr lang="en-IN" sz="2800" spc="-400" dirty="0">
                <a:solidFill>
                  <a:srgbClr val="DCAE52"/>
                </a:solidFill>
                <a:latin typeface="Calibri" panose="020F0502020204030204" pitchFamily="34" charset="0"/>
                <a:cs typeface="Calibri" panose="020F0502020204030204" pitchFamily="34" charset="0"/>
              </a:rPr>
              <a:t>A</a:t>
            </a:r>
            <a:r>
              <a:rPr lang="en-IN" sz="2800" spc="-350" dirty="0">
                <a:solidFill>
                  <a:srgbClr val="DCAE52"/>
                </a:solidFill>
                <a:latin typeface="Calibri" panose="020F0502020204030204" pitchFamily="34" charset="0"/>
                <a:cs typeface="Calibri" panose="020F0502020204030204" pitchFamily="34" charset="0"/>
              </a:rPr>
              <a:t>N</a:t>
            </a:r>
            <a:r>
              <a:rPr lang="en-IN" sz="2800" spc="-409" dirty="0">
                <a:solidFill>
                  <a:srgbClr val="DCAE52"/>
                </a:solidFill>
                <a:latin typeface="Calibri" panose="020F0502020204030204" pitchFamily="34" charset="0"/>
                <a:cs typeface="Calibri" panose="020F0502020204030204" pitchFamily="34" charset="0"/>
              </a:rPr>
              <a:t>D</a:t>
            </a:r>
            <a:r>
              <a:rPr lang="en-IN" sz="2800" spc="-225" dirty="0">
                <a:solidFill>
                  <a:srgbClr val="DCAE52"/>
                </a:solidFill>
                <a:latin typeface="Calibri" panose="020F0502020204030204" pitchFamily="34" charset="0"/>
                <a:cs typeface="Calibri" panose="020F0502020204030204" pitchFamily="34" charset="0"/>
              </a:rPr>
              <a:t> </a:t>
            </a:r>
            <a:r>
              <a:rPr lang="en-IN" sz="2800" spc="-400" dirty="0">
                <a:solidFill>
                  <a:srgbClr val="DCAE52"/>
                </a:solidFill>
                <a:latin typeface="Calibri" panose="020F0502020204030204" pitchFamily="34" charset="0"/>
                <a:cs typeface="Calibri" panose="020F0502020204030204" pitchFamily="34" charset="0"/>
              </a:rPr>
              <a:t>A</a:t>
            </a:r>
            <a:r>
              <a:rPr lang="en-IN" sz="2800" spc="-350" dirty="0">
                <a:solidFill>
                  <a:srgbClr val="DCAE52"/>
                </a:solidFill>
                <a:latin typeface="Calibri" panose="020F0502020204030204" pitchFamily="34" charset="0"/>
                <a:cs typeface="Calibri" panose="020F0502020204030204" pitchFamily="34" charset="0"/>
              </a:rPr>
              <a:t>N</a:t>
            </a:r>
            <a:r>
              <a:rPr lang="en-IN" sz="2800" spc="-400" dirty="0">
                <a:solidFill>
                  <a:srgbClr val="DCAE52"/>
                </a:solidFill>
                <a:latin typeface="Calibri" panose="020F0502020204030204" pitchFamily="34" charset="0"/>
                <a:cs typeface="Calibri" panose="020F0502020204030204" pitchFamily="34" charset="0"/>
              </a:rPr>
              <a:t>A</a:t>
            </a:r>
            <a:r>
              <a:rPr lang="en-IN" sz="2800" spc="-245" dirty="0">
                <a:solidFill>
                  <a:srgbClr val="DCAE52"/>
                </a:solidFill>
                <a:latin typeface="Calibri" panose="020F0502020204030204" pitchFamily="34" charset="0"/>
                <a:cs typeface="Calibri" panose="020F0502020204030204" pitchFamily="34" charset="0"/>
              </a:rPr>
              <a:t>L</a:t>
            </a:r>
            <a:r>
              <a:rPr lang="en-IN" sz="2800" spc="-275" dirty="0">
                <a:solidFill>
                  <a:srgbClr val="DCAE52"/>
                </a:solidFill>
                <a:latin typeface="Calibri" panose="020F0502020204030204" pitchFamily="34" charset="0"/>
                <a:cs typeface="Calibri" panose="020F0502020204030204" pitchFamily="34" charset="0"/>
              </a:rPr>
              <a:t>Y</a:t>
            </a:r>
            <a:r>
              <a:rPr lang="en-IN" sz="2800" spc="-300" dirty="0">
                <a:solidFill>
                  <a:srgbClr val="DCAE52"/>
                </a:solidFill>
                <a:latin typeface="Calibri" panose="020F0502020204030204" pitchFamily="34" charset="0"/>
                <a:cs typeface="Calibri" panose="020F0502020204030204" pitchFamily="34" charset="0"/>
              </a:rPr>
              <a:t>S</a:t>
            </a:r>
            <a:r>
              <a:rPr lang="en-IN" sz="2800" spc="-335" dirty="0">
                <a:solidFill>
                  <a:srgbClr val="DCAE52"/>
                </a:solidFill>
                <a:latin typeface="Calibri" panose="020F0502020204030204" pitchFamily="34" charset="0"/>
                <a:cs typeface="Calibri" panose="020F0502020204030204" pitchFamily="34" charset="0"/>
              </a:rPr>
              <a:t>IS</a:t>
            </a:r>
            <a:endParaRPr lang="en-IN" sz="2800" dirty="0">
              <a:latin typeface="Calibri" panose="020F0502020204030204" pitchFamily="34" charset="0"/>
              <a:cs typeface="Calibri" panose="020F0502020204030204" pitchFamily="34" charset="0"/>
            </a:endParaRPr>
          </a:p>
          <a:p>
            <a:pPr marL="488315" indent="-476250" algn="just">
              <a:lnSpc>
                <a:spcPct val="150000"/>
              </a:lnSpc>
              <a:spcBef>
                <a:spcPts val="315"/>
              </a:spcBef>
              <a:buSzPct val="222222"/>
              <a:buAutoNum type="arabicPeriod" startAt="4"/>
              <a:tabLst>
                <a:tab pos="488950" algn="l"/>
              </a:tabLst>
            </a:pPr>
            <a:r>
              <a:rPr lang="en-IN" sz="2800" spc="-355" dirty="0">
                <a:solidFill>
                  <a:srgbClr val="DCAE52"/>
                </a:solidFill>
                <a:latin typeface="Calibri" panose="020F0502020204030204" pitchFamily="34" charset="0"/>
                <a:cs typeface="Calibri" panose="020F0502020204030204" pitchFamily="34" charset="0"/>
              </a:rPr>
              <a:t>CONCLUSION</a:t>
            </a:r>
            <a:endParaRPr lang="en-IN" sz="2800" dirty="0">
              <a:latin typeface="Calibri" panose="020F0502020204030204" pitchFamily="34" charset="0"/>
              <a:cs typeface="Calibri" panose="020F0502020204030204" pitchFamily="34" charset="0"/>
            </a:endParaRPr>
          </a:p>
          <a:p>
            <a:pPr marL="12065" indent="0" algn="just">
              <a:lnSpc>
                <a:spcPct val="150000"/>
              </a:lnSpc>
              <a:spcBef>
                <a:spcPts val="315"/>
              </a:spcBef>
              <a:buSzPct val="222222"/>
              <a:buNone/>
              <a:tabLst>
                <a:tab pos="488950" algn="l"/>
              </a:tabLst>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09097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12"/>
          <p:cNvPicPr>
            <a:picLocks noGrp="1"/>
          </p:cNvPicPr>
          <p:nvPr>
            <p:ph idx="1"/>
          </p:nvPr>
        </p:nvPicPr>
        <p:blipFill>
          <a:blip r:embed="rId2" cstate="print"/>
          <a:stretch>
            <a:fillRect/>
          </a:stretch>
        </p:blipFill>
        <p:spPr>
          <a:xfrm>
            <a:off x="4838307" y="1000401"/>
            <a:ext cx="1572653" cy="1463092"/>
          </a:xfrm>
          <a:prstGeom prst="rect">
            <a:avLst/>
          </a:prstGeom>
        </p:spPr>
      </p:pic>
      <p:sp>
        <p:nvSpPr>
          <p:cNvPr id="5" name="Rectangle 4"/>
          <p:cNvSpPr/>
          <p:nvPr/>
        </p:nvSpPr>
        <p:spPr>
          <a:xfrm>
            <a:off x="5188075" y="805632"/>
            <a:ext cx="701154" cy="1569660"/>
          </a:xfrm>
          <a:prstGeom prst="rect">
            <a:avLst/>
          </a:prstGeom>
        </p:spPr>
        <p:txBody>
          <a:bodyPr wrap="none">
            <a:spAutoFit/>
          </a:bodyPr>
          <a:lstStyle/>
          <a:p>
            <a:r>
              <a:rPr lang="en-IN" sz="9600" spc="-1310" dirty="0" smtClean="0"/>
              <a:t>1</a:t>
            </a:r>
            <a:endParaRPr lang="en-IN" dirty="0"/>
          </a:p>
        </p:txBody>
      </p:sp>
      <p:sp>
        <p:nvSpPr>
          <p:cNvPr id="6" name="Rectangle 5"/>
          <p:cNvSpPr/>
          <p:nvPr/>
        </p:nvSpPr>
        <p:spPr>
          <a:xfrm>
            <a:off x="2807063" y="2658262"/>
            <a:ext cx="5808617" cy="2245487"/>
          </a:xfrm>
          <a:prstGeom prst="rect">
            <a:avLst/>
          </a:prstGeom>
        </p:spPr>
        <p:txBody>
          <a:bodyPr wrap="square">
            <a:spAutoFit/>
          </a:bodyPr>
          <a:lstStyle/>
          <a:p>
            <a:pPr marL="12700" marR="5080" algn="ctr">
              <a:lnSpc>
                <a:spcPct val="101299"/>
              </a:lnSpc>
              <a:spcBef>
                <a:spcPts val="25"/>
              </a:spcBef>
            </a:pPr>
            <a:r>
              <a:rPr lang="en-US" sz="5400" spc="-900" dirty="0">
                <a:solidFill>
                  <a:srgbClr val="DCAE52"/>
                </a:solidFill>
                <a:latin typeface="Verdana"/>
                <a:cs typeface="Verdana"/>
              </a:rPr>
              <a:t>A</a:t>
            </a:r>
            <a:r>
              <a:rPr lang="en-US" sz="5400" spc="-910" dirty="0">
                <a:solidFill>
                  <a:srgbClr val="DCAE52"/>
                </a:solidFill>
                <a:latin typeface="Verdana"/>
                <a:cs typeface="Verdana"/>
              </a:rPr>
              <a:t>B</a:t>
            </a:r>
            <a:r>
              <a:rPr lang="en-US" sz="5400" spc="-1160" dirty="0">
                <a:solidFill>
                  <a:srgbClr val="DCAE52"/>
                </a:solidFill>
                <a:latin typeface="Verdana"/>
                <a:cs typeface="Verdana"/>
              </a:rPr>
              <a:t>O</a:t>
            </a:r>
            <a:r>
              <a:rPr lang="en-US" sz="5400" spc="-905" dirty="0">
                <a:solidFill>
                  <a:srgbClr val="DCAE52"/>
                </a:solidFill>
                <a:latin typeface="Verdana"/>
                <a:cs typeface="Verdana"/>
              </a:rPr>
              <a:t>U</a:t>
            </a:r>
            <a:r>
              <a:rPr lang="en-US" sz="5400" spc="-825" dirty="0">
                <a:solidFill>
                  <a:srgbClr val="DCAE52"/>
                </a:solidFill>
                <a:latin typeface="Verdana"/>
                <a:cs typeface="Verdana"/>
              </a:rPr>
              <a:t>T</a:t>
            </a:r>
            <a:r>
              <a:rPr lang="en-US" sz="5400" spc="-555" dirty="0">
                <a:solidFill>
                  <a:srgbClr val="DCAE52"/>
                </a:solidFill>
                <a:latin typeface="Verdana"/>
                <a:cs typeface="Verdana"/>
              </a:rPr>
              <a:t> </a:t>
            </a:r>
            <a:r>
              <a:rPr lang="en-US" sz="5400" spc="-919" dirty="0">
                <a:solidFill>
                  <a:srgbClr val="DCAE52"/>
                </a:solidFill>
                <a:latin typeface="Verdana"/>
                <a:cs typeface="Verdana"/>
              </a:rPr>
              <a:t>HA</a:t>
            </a:r>
            <a:r>
              <a:rPr lang="en-US" sz="5400" spc="-880" dirty="0">
                <a:solidFill>
                  <a:srgbClr val="DCAE52"/>
                </a:solidFill>
                <a:latin typeface="Verdana"/>
                <a:cs typeface="Verdana"/>
              </a:rPr>
              <a:t>B</a:t>
            </a:r>
            <a:r>
              <a:rPr lang="en-US" sz="5400" spc="-915" dirty="0">
                <a:solidFill>
                  <a:srgbClr val="DCAE52"/>
                </a:solidFill>
                <a:latin typeface="Verdana"/>
                <a:cs typeface="Verdana"/>
              </a:rPr>
              <a:t>I</a:t>
            </a:r>
            <a:r>
              <a:rPr lang="en-US" sz="5400" spc="-590" dirty="0">
                <a:solidFill>
                  <a:srgbClr val="DCAE52"/>
                </a:solidFill>
                <a:latin typeface="Verdana"/>
                <a:cs typeface="Verdana"/>
              </a:rPr>
              <a:t>T  </a:t>
            </a:r>
            <a:r>
              <a:rPr lang="en-US" sz="5400" spc="-800" dirty="0">
                <a:solidFill>
                  <a:srgbClr val="DCAE52"/>
                </a:solidFill>
                <a:latin typeface="Verdana"/>
                <a:cs typeface="Verdana"/>
              </a:rPr>
              <a:t>TRACKER</a:t>
            </a:r>
            <a:endParaRPr lang="en-US" sz="5400" dirty="0">
              <a:latin typeface="Verdana"/>
              <a:cs typeface="Verdana"/>
            </a:endParaRPr>
          </a:p>
          <a:p>
            <a:pPr marL="12700" algn="ctr">
              <a:lnSpc>
                <a:spcPct val="100000"/>
              </a:lnSpc>
              <a:spcBef>
                <a:spcPts val="1260"/>
              </a:spcBef>
            </a:pPr>
            <a:r>
              <a:rPr lang="en-US" sz="2000" spc="-35" dirty="0" smtClean="0">
                <a:solidFill>
                  <a:srgbClr val="E9E2C9"/>
                </a:solidFill>
                <a:latin typeface="Verdana"/>
                <a:cs typeface="Verdana"/>
              </a:rPr>
              <a:t>Int</a:t>
            </a:r>
            <a:r>
              <a:rPr lang="en-US" sz="2000" spc="-40" dirty="0" smtClean="0">
                <a:solidFill>
                  <a:srgbClr val="E9E2C9"/>
                </a:solidFill>
                <a:latin typeface="Verdana"/>
                <a:cs typeface="Verdana"/>
              </a:rPr>
              <a:t>r</a:t>
            </a:r>
            <a:r>
              <a:rPr lang="en-US" sz="2000" spc="20" dirty="0" smtClean="0">
                <a:solidFill>
                  <a:srgbClr val="E9E2C9"/>
                </a:solidFill>
                <a:latin typeface="Verdana"/>
                <a:cs typeface="Verdana"/>
              </a:rPr>
              <a:t>o</a:t>
            </a:r>
            <a:r>
              <a:rPr lang="en-US" sz="2000" spc="75" dirty="0" smtClean="0">
                <a:solidFill>
                  <a:srgbClr val="E9E2C9"/>
                </a:solidFill>
                <a:latin typeface="Verdana"/>
                <a:cs typeface="Verdana"/>
              </a:rPr>
              <a:t>d</a:t>
            </a:r>
            <a:r>
              <a:rPr lang="en-US" sz="2000" spc="50" dirty="0" smtClean="0">
                <a:solidFill>
                  <a:srgbClr val="E9E2C9"/>
                </a:solidFill>
                <a:latin typeface="Verdana"/>
                <a:cs typeface="Verdana"/>
              </a:rPr>
              <a:t>uc</a:t>
            </a:r>
            <a:r>
              <a:rPr lang="en-US" sz="2000" spc="5" dirty="0" smtClean="0">
                <a:solidFill>
                  <a:srgbClr val="E9E2C9"/>
                </a:solidFill>
                <a:latin typeface="Verdana"/>
                <a:cs typeface="Verdana"/>
              </a:rPr>
              <a:t>t</a:t>
            </a:r>
            <a:r>
              <a:rPr lang="en-US" sz="2000" spc="-15" dirty="0" smtClean="0">
                <a:solidFill>
                  <a:srgbClr val="E9E2C9"/>
                </a:solidFill>
                <a:latin typeface="Verdana"/>
                <a:cs typeface="Verdana"/>
              </a:rPr>
              <a:t>i</a:t>
            </a:r>
            <a:r>
              <a:rPr lang="en-US" sz="2000" spc="20" dirty="0" smtClean="0">
                <a:solidFill>
                  <a:srgbClr val="E9E2C9"/>
                </a:solidFill>
                <a:latin typeface="Verdana"/>
                <a:cs typeface="Verdana"/>
              </a:rPr>
              <a:t>o</a:t>
            </a:r>
            <a:r>
              <a:rPr lang="en-US" sz="2000" spc="60" dirty="0" smtClean="0">
                <a:solidFill>
                  <a:srgbClr val="E9E2C9"/>
                </a:solidFill>
                <a:latin typeface="Verdana"/>
                <a:cs typeface="Verdana"/>
              </a:rPr>
              <a:t>n</a:t>
            </a:r>
            <a:r>
              <a:rPr lang="en-US" sz="2000" spc="-130" dirty="0" smtClean="0">
                <a:solidFill>
                  <a:srgbClr val="E9E2C9"/>
                </a:solidFill>
                <a:latin typeface="Verdana"/>
                <a:cs typeface="Verdana"/>
              </a:rPr>
              <a:t> </a:t>
            </a:r>
            <a:r>
              <a:rPr lang="en-US" sz="2000" spc="-20" dirty="0" smtClean="0">
                <a:solidFill>
                  <a:srgbClr val="E9E2C9"/>
                </a:solidFill>
                <a:latin typeface="Verdana"/>
                <a:cs typeface="Verdana"/>
              </a:rPr>
              <a:t>a</a:t>
            </a:r>
            <a:r>
              <a:rPr lang="en-US" sz="2000" spc="65" dirty="0" smtClean="0">
                <a:solidFill>
                  <a:srgbClr val="E9E2C9"/>
                </a:solidFill>
                <a:latin typeface="Verdana"/>
                <a:cs typeface="Verdana"/>
              </a:rPr>
              <a:t>nd</a:t>
            </a:r>
            <a:r>
              <a:rPr lang="en-US" sz="2000" spc="-130" dirty="0" smtClean="0">
                <a:solidFill>
                  <a:srgbClr val="E9E2C9"/>
                </a:solidFill>
                <a:latin typeface="Verdana"/>
                <a:cs typeface="Verdana"/>
              </a:rPr>
              <a:t> </a:t>
            </a:r>
            <a:r>
              <a:rPr lang="en-US" sz="2000" spc="5" dirty="0" smtClean="0">
                <a:solidFill>
                  <a:srgbClr val="E9E2C9"/>
                </a:solidFill>
                <a:latin typeface="Verdana"/>
                <a:cs typeface="Verdana"/>
              </a:rPr>
              <a:t>k</a:t>
            </a:r>
            <a:r>
              <a:rPr lang="en-US" sz="2000" spc="10" dirty="0" smtClean="0">
                <a:solidFill>
                  <a:srgbClr val="E9E2C9"/>
                </a:solidFill>
                <a:latin typeface="Verdana"/>
                <a:cs typeface="Verdana"/>
              </a:rPr>
              <a:t>e</a:t>
            </a:r>
            <a:r>
              <a:rPr lang="en-US" sz="2000" spc="-70" dirty="0" smtClean="0">
                <a:solidFill>
                  <a:srgbClr val="E9E2C9"/>
                </a:solidFill>
                <a:latin typeface="Verdana"/>
                <a:cs typeface="Verdana"/>
              </a:rPr>
              <a:t>y</a:t>
            </a:r>
            <a:r>
              <a:rPr lang="en-US" sz="2000" spc="-130" dirty="0" smtClean="0">
                <a:solidFill>
                  <a:srgbClr val="E9E2C9"/>
                </a:solidFill>
                <a:latin typeface="Verdana"/>
                <a:cs typeface="Verdana"/>
              </a:rPr>
              <a:t> </a:t>
            </a:r>
            <a:r>
              <a:rPr lang="en-US" sz="2000" spc="75" dirty="0" smtClean="0">
                <a:solidFill>
                  <a:srgbClr val="E9E2C9"/>
                </a:solidFill>
                <a:latin typeface="Verdana"/>
                <a:cs typeface="Verdana"/>
              </a:rPr>
              <a:t>b</a:t>
            </a:r>
            <a:r>
              <a:rPr lang="en-US" sz="2000" spc="10" dirty="0" smtClean="0">
                <a:solidFill>
                  <a:srgbClr val="E9E2C9"/>
                </a:solidFill>
                <a:latin typeface="Verdana"/>
                <a:cs typeface="Verdana"/>
              </a:rPr>
              <a:t>e</a:t>
            </a:r>
            <a:r>
              <a:rPr lang="en-US" sz="2000" spc="60" dirty="0" smtClean="0">
                <a:solidFill>
                  <a:srgbClr val="E9E2C9"/>
                </a:solidFill>
                <a:latin typeface="Verdana"/>
                <a:cs typeface="Verdana"/>
              </a:rPr>
              <a:t>n</a:t>
            </a:r>
            <a:r>
              <a:rPr lang="en-US" sz="2000" spc="10" dirty="0" smtClean="0">
                <a:solidFill>
                  <a:srgbClr val="E9E2C9"/>
                </a:solidFill>
                <a:latin typeface="Verdana"/>
                <a:cs typeface="Verdana"/>
              </a:rPr>
              <a:t>e</a:t>
            </a:r>
            <a:r>
              <a:rPr lang="en-US" sz="2000" spc="-20" dirty="0" smtClean="0">
                <a:solidFill>
                  <a:srgbClr val="E9E2C9"/>
                </a:solidFill>
                <a:latin typeface="Verdana"/>
                <a:cs typeface="Verdana"/>
              </a:rPr>
              <a:t>f</a:t>
            </a:r>
            <a:r>
              <a:rPr lang="en-US" sz="2000" spc="-15" dirty="0" smtClean="0">
                <a:solidFill>
                  <a:srgbClr val="E9E2C9"/>
                </a:solidFill>
                <a:latin typeface="Verdana"/>
                <a:cs typeface="Verdana"/>
              </a:rPr>
              <a:t>i</a:t>
            </a:r>
            <a:r>
              <a:rPr lang="en-US" sz="2000" spc="5" dirty="0" smtClean="0">
                <a:solidFill>
                  <a:srgbClr val="E9E2C9"/>
                </a:solidFill>
                <a:latin typeface="Verdana"/>
                <a:cs typeface="Verdana"/>
              </a:rPr>
              <a:t>t</a:t>
            </a:r>
            <a:r>
              <a:rPr lang="en-US" sz="2000" spc="-45" dirty="0" smtClean="0">
                <a:solidFill>
                  <a:srgbClr val="E9E2C9"/>
                </a:solidFill>
                <a:latin typeface="Verdana"/>
                <a:cs typeface="Verdana"/>
              </a:rPr>
              <a:t>s</a:t>
            </a:r>
            <a:endParaRPr lang="en-US" sz="2000" dirty="0">
              <a:latin typeface="Verdana"/>
              <a:cs typeface="Verdana"/>
            </a:endParaRPr>
          </a:p>
        </p:txBody>
      </p:sp>
    </p:spTree>
    <p:extLst>
      <p:ext uri="{BB962C8B-B14F-4D97-AF65-F5344CB8AC3E}">
        <p14:creationId xmlns:p14="http://schemas.microsoft.com/office/powerpoint/2010/main" val="40770944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550" dirty="0" smtClean="0">
                <a:solidFill>
                  <a:schemeClr val="accent5"/>
                </a:solidFill>
              </a:rPr>
              <a:t>A</a:t>
            </a:r>
            <a:r>
              <a:rPr lang="en-IN" spc="-555" dirty="0" smtClean="0">
                <a:solidFill>
                  <a:schemeClr val="accent5"/>
                </a:solidFill>
              </a:rPr>
              <a:t>B</a:t>
            </a:r>
            <a:r>
              <a:rPr lang="en-IN" spc="-710" dirty="0" smtClean="0">
                <a:solidFill>
                  <a:schemeClr val="accent5"/>
                </a:solidFill>
              </a:rPr>
              <a:t>O</a:t>
            </a:r>
            <a:r>
              <a:rPr lang="en-IN" spc="-555" dirty="0" smtClean="0">
                <a:solidFill>
                  <a:schemeClr val="accent5"/>
                </a:solidFill>
              </a:rPr>
              <a:t>U</a:t>
            </a:r>
            <a:r>
              <a:rPr lang="en-IN" spc="-505" dirty="0" smtClean="0">
                <a:solidFill>
                  <a:schemeClr val="accent5"/>
                </a:solidFill>
              </a:rPr>
              <a:t>T</a:t>
            </a:r>
            <a:r>
              <a:rPr lang="en-IN" spc="-335" dirty="0" smtClean="0">
                <a:solidFill>
                  <a:schemeClr val="accent5"/>
                </a:solidFill>
              </a:rPr>
              <a:t> </a:t>
            </a:r>
            <a:r>
              <a:rPr lang="en-IN" spc="-475" dirty="0" smtClean="0">
                <a:solidFill>
                  <a:schemeClr val="accent5"/>
                </a:solidFill>
              </a:rPr>
              <a:t>T</a:t>
            </a:r>
            <a:r>
              <a:rPr lang="en-IN" spc="-585" dirty="0" smtClean="0">
                <a:solidFill>
                  <a:schemeClr val="accent5"/>
                </a:solidFill>
              </a:rPr>
              <a:t>H</a:t>
            </a:r>
            <a:r>
              <a:rPr lang="en-IN" spc="-335" dirty="0" smtClean="0">
                <a:solidFill>
                  <a:schemeClr val="accent5"/>
                </a:solidFill>
              </a:rPr>
              <a:t>E</a:t>
            </a:r>
            <a:r>
              <a:rPr lang="en-IN" spc="-340" dirty="0" smtClean="0">
                <a:solidFill>
                  <a:schemeClr val="accent5"/>
                </a:solidFill>
              </a:rPr>
              <a:t> </a:t>
            </a:r>
            <a:r>
              <a:rPr lang="en-IN" spc="-560" dirty="0" smtClean="0">
                <a:solidFill>
                  <a:schemeClr val="accent5"/>
                </a:solidFill>
              </a:rPr>
              <a:t>H</a:t>
            </a:r>
            <a:r>
              <a:rPr lang="en-IN" spc="-550" dirty="0" smtClean="0">
                <a:solidFill>
                  <a:schemeClr val="accent5"/>
                </a:solidFill>
              </a:rPr>
              <a:t>A</a:t>
            </a:r>
            <a:r>
              <a:rPr lang="en-IN" spc="-555" dirty="0" smtClean="0">
                <a:solidFill>
                  <a:schemeClr val="accent5"/>
                </a:solidFill>
              </a:rPr>
              <a:t>B</a:t>
            </a:r>
            <a:r>
              <a:rPr lang="en-IN" spc="-530" dirty="0" smtClean="0">
                <a:solidFill>
                  <a:schemeClr val="accent5"/>
                </a:solidFill>
              </a:rPr>
              <a:t>IT</a:t>
            </a:r>
            <a:r>
              <a:rPr lang="en-IN" spc="-335" dirty="0" smtClean="0">
                <a:solidFill>
                  <a:schemeClr val="accent5"/>
                </a:solidFill>
              </a:rPr>
              <a:t> </a:t>
            </a:r>
            <a:r>
              <a:rPr lang="en-IN" spc="-520" dirty="0" smtClean="0">
                <a:solidFill>
                  <a:schemeClr val="accent5"/>
                </a:solidFill>
              </a:rPr>
              <a:t>TRA</a:t>
            </a:r>
            <a:r>
              <a:rPr lang="en-IN" spc="-550" dirty="0" smtClean="0">
                <a:solidFill>
                  <a:schemeClr val="accent5"/>
                </a:solidFill>
              </a:rPr>
              <a:t>C</a:t>
            </a:r>
            <a:r>
              <a:rPr lang="en-IN" spc="-490" dirty="0" smtClean="0">
                <a:solidFill>
                  <a:schemeClr val="accent5"/>
                </a:solidFill>
              </a:rPr>
              <a:t>K</a:t>
            </a:r>
            <a:r>
              <a:rPr lang="en-IN" spc="-340" dirty="0" smtClean="0">
                <a:solidFill>
                  <a:schemeClr val="accent5"/>
                </a:solidFill>
              </a:rPr>
              <a:t>E</a:t>
            </a:r>
            <a:r>
              <a:rPr lang="en-IN" spc="-490" dirty="0" smtClean="0">
                <a:solidFill>
                  <a:schemeClr val="accent5"/>
                </a:solidFill>
              </a:rPr>
              <a:t>R</a:t>
            </a:r>
            <a:endParaRPr lang="en-IN" dirty="0">
              <a:solidFill>
                <a:schemeClr val="accent5"/>
              </a:solidFill>
            </a:endParaRPr>
          </a:p>
        </p:txBody>
      </p:sp>
      <p:grpSp>
        <p:nvGrpSpPr>
          <p:cNvPr id="4" name="object 7"/>
          <p:cNvGrpSpPr/>
          <p:nvPr/>
        </p:nvGrpSpPr>
        <p:grpSpPr>
          <a:xfrm>
            <a:off x="4292273" y="2631549"/>
            <a:ext cx="2298700" cy="2073910"/>
            <a:chOff x="3422961" y="2003204"/>
            <a:chExt cx="2298700" cy="2073910"/>
          </a:xfrm>
        </p:grpSpPr>
        <p:sp>
          <p:nvSpPr>
            <p:cNvPr id="5" name="object 8"/>
            <p:cNvSpPr/>
            <p:nvPr/>
          </p:nvSpPr>
          <p:spPr>
            <a:xfrm>
              <a:off x="4578544" y="2003204"/>
              <a:ext cx="0" cy="179070"/>
            </a:xfrm>
            <a:custGeom>
              <a:avLst/>
              <a:gdLst/>
              <a:ahLst/>
              <a:cxnLst/>
              <a:rect l="l" t="t" r="r" b="b"/>
              <a:pathLst>
                <a:path h="179069">
                  <a:moveTo>
                    <a:pt x="0" y="0"/>
                  </a:moveTo>
                  <a:lnTo>
                    <a:pt x="1" y="178870"/>
                  </a:lnTo>
                </a:path>
              </a:pathLst>
            </a:custGeom>
            <a:ln w="9525">
              <a:solidFill>
                <a:srgbClr val="AF7132"/>
              </a:solidFill>
            </a:ln>
          </p:spPr>
          <p:txBody>
            <a:bodyPr wrap="square" lIns="0" tIns="0" rIns="0" bIns="0" rtlCol="0"/>
            <a:lstStyle/>
            <a:p>
              <a:endParaRPr/>
            </a:p>
          </p:txBody>
        </p:sp>
        <p:sp>
          <p:nvSpPr>
            <p:cNvPr id="6" name="object 9"/>
            <p:cNvSpPr/>
            <p:nvPr/>
          </p:nvSpPr>
          <p:spPr>
            <a:xfrm>
              <a:off x="3423127" y="4044273"/>
              <a:ext cx="586740" cy="0"/>
            </a:xfrm>
            <a:custGeom>
              <a:avLst/>
              <a:gdLst/>
              <a:ahLst/>
              <a:cxnLst/>
              <a:rect l="l" t="t" r="r" b="b"/>
              <a:pathLst>
                <a:path w="586739">
                  <a:moveTo>
                    <a:pt x="586486" y="1"/>
                  </a:moveTo>
                  <a:lnTo>
                    <a:pt x="0" y="0"/>
                  </a:lnTo>
                </a:path>
              </a:pathLst>
            </a:custGeom>
            <a:ln w="9525">
              <a:solidFill>
                <a:srgbClr val="DCAE52"/>
              </a:solidFill>
            </a:ln>
          </p:spPr>
          <p:txBody>
            <a:bodyPr wrap="square" lIns="0" tIns="0" rIns="0" bIns="0" rtlCol="0"/>
            <a:lstStyle/>
            <a:p>
              <a:endParaRPr/>
            </a:p>
          </p:txBody>
        </p:sp>
        <p:sp>
          <p:nvSpPr>
            <p:cNvPr id="7" name="object 10"/>
            <p:cNvSpPr/>
            <p:nvPr/>
          </p:nvSpPr>
          <p:spPr>
            <a:xfrm>
              <a:off x="5155258" y="4037786"/>
              <a:ext cx="566420" cy="0"/>
            </a:xfrm>
            <a:custGeom>
              <a:avLst/>
              <a:gdLst/>
              <a:ahLst/>
              <a:cxnLst/>
              <a:rect l="l" t="t" r="r" b="b"/>
              <a:pathLst>
                <a:path w="566420">
                  <a:moveTo>
                    <a:pt x="565847" y="1"/>
                  </a:moveTo>
                  <a:lnTo>
                    <a:pt x="0" y="0"/>
                  </a:lnTo>
                </a:path>
              </a:pathLst>
            </a:custGeom>
            <a:ln w="9525">
              <a:solidFill>
                <a:srgbClr val="DCAE52"/>
              </a:solidFill>
            </a:ln>
          </p:spPr>
          <p:txBody>
            <a:bodyPr wrap="square" lIns="0" tIns="0" rIns="0" bIns="0" rtlCol="0"/>
            <a:lstStyle/>
            <a:p>
              <a:endParaRPr/>
            </a:p>
          </p:txBody>
        </p:sp>
        <p:sp>
          <p:nvSpPr>
            <p:cNvPr id="8" name="object 11"/>
            <p:cNvSpPr/>
            <p:nvPr/>
          </p:nvSpPr>
          <p:spPr>
            <a:xfrm>
              <a:off x="3422961" y="2892492"/>
              <a:ext cx="178435" cy="0"/>
            </a:xfrm>
            <a:custGeom>
              <a:avLst/>
              <a:gdLst/>
              <a:ahLst/>
              <a:cxnLst/>
              <a:rect l="l" t="t" r="r" b="b"/>
              <a:pathLst>
                <a:path w="178435">
                  <a:moveTo>
                    <a:pt x="178296" y="1"/>
                  </a:moveTo>
                  <a:lnTo>
                    <a:pt x="0" y="0"/>
                  </a:lnTo>
                </a:path>
              </a:pathLst>
            </a:custGeom>
            <a:ln w="9525">
              <a:solidFill>
                <a:srgbClr val="DCAE52"/>
              </a:solidFill>
            </a:ln>
          </p:spPr>
          <p:txBody>
            <a:bodyPr wrap="square" lIns="0" tIns="0" rIns="0" bIns="0" rtlCol="0"/>
            <a:lstStyle/>
            <a:p>
              <a:endParaRPr/>
            </a:p>
          </p:txBody>
        </p:sp>
        <p:sp>
          <p:nvSpPr>
            <p:cNvPr id="9" name="object 12"/>
            <p:cNvSpPr/>
            <p:nvPr/>
          </p:nvSpPr>
          <p:spPr>
            <a:xfrm>
              <a:off x="5554849" y="2883173"/>
              <a:ext cx="166370" cy="0"/>
            </a:xfrm>
            <a:custGeom>
              <a:avLst/>
              <a:gdLst/>
              <a:ahLst/>
              <a:cxnLst/>
              <a:rect l="l" t="t" r="r" b="b"/>
              <a:pathLst>
                <a:path w="166370">
                  <a:moveTo>
                    <a:pt x="166257" y="1"/>
                  </a:moveTo>
                  <a:lnTo>
                    <a:pt x="0" y="0"/>
                  </a:lnTo>
                </a:path>
              </a:pathLst>
            </a:custGeom>
            <a:ln w="9525">
              <a:solidFill>
                <a:srgbClr val="DCAE52"/>
              </a:solidFill>
            </a:ln>
          </p:spPr>
          <p:txBody>
            <a:bodyPr wrap="square" lIns="0" tIns="0" rIns="0" bIns="0" rtlCol="0"/>
            <a:lstStyle/>
            <a:p>
              <a:endParaRPr/>
            </a:p>
          </p:txBody>
        </p:sp>
        <p:pic>
          <p:nvPicPr>
            <p:cNvPr id="10" name="object 13"/>
            <p:cNvPicPr/>
            <p:nvPr/>
          </p:nvPicPr>
          <p:blipFill>
            <a:blip r:embed="rId2" cstate="print"/>
            <a:stretch>
              <a:fillRect/>
            </a:stretch>
          </p:blipFill>
          <p:spPr>
            <a:xfrm>
              <a:off x="3594582" y="2172214"/>
              <a:ext cx="1965238" cy="1868914"/>
            </a:xfrm>
            <a:prstGeom prst="rect">
              <a:avLst/>
            </a:prstGeom>
          </p:spPr>
        </p:pic>
        <p:pic>
          <p:nvPicPr>
            <p:cNvPr id="11" name="object 14"/>
            <p:cNvPicPr/>
            <p:nvPr/>
          </p:nvPicPr>
          <p:blipFill>
            <a:blip r:embed="rId3" cstate="print"/>
            <a:stretch>
              <a:fillRect/>
            </a:stretch>
          </p:blipFill>
          <p:spPr>
            <a:xfrm>
              <a:off x="3836970" y="2399543"/>
              <a:ext cx="1487333" cy="1414275"/>
            </a:xfrm>
            <a:prstGeom prst="rect">
              <a:avLst/>
            </a:prstGeom>
          </p:spPr>
        </p:pic>
        <p:pic>
          <p:nvPicPr>
            <p:cNvPr id="12" name="object 15"/>
            <p:cNvPicPr/>
            <p:nvPr/>
          </p:nvPicPr>
          <p:blipFill>
            <a:blip r:embed="rId4" cstate="print"/>
            <a:stretch>
              <a:fillRect/>
            </a:stretch>
          </p:blipFill>
          <p:spPr>
            <a:xfrm>
              <a:off x="4292659" y="2939896"/>
              <a:ext cx="1031659" cy="873940"/>
            </a:xfrm>
            <a:prstGeom prst="rect">
              <a:avLst/>
            </a:prstGeom>
          </p:spPr>
        </p:pic>
        <p:pic>
          <p:nvPicPr>
            <p:cNvPr id="13" name="object 16"/>
            <p:cNvPicPr/>
            <p:nvPr/>
          </p:nvPicPr>
          <p:blipFill>
            <a:blip r:embed="rId5" cstate="print"/>
            <a:stretch>
              <a:fillRect/>
            </a:stretch>
          </p:blipFill>
          <p:spPr>
            <a:xfrm>
              <a:off x="4120883" y="3491223"/>
              <a:ext cx="919180" cy="322634"/>
            </a:xfrm>
            <a:prstGeom prst="rect">
              <a:avLst/>
            </a:prstGeom>
          </p:spPr>
        </p:pic>
        <p:pic>
          <p:nvPicPr>
            <p:cNvPr id="14" name="object 17"/>
            <p:cNvPicPr/>
            <p:nvPr/>
          </p:nvPicPr>
          <p:blipFill>
            <a:blip r:embed="rId6" cstate="print"/>
            <a:stretch>
              <a:fillRect/>
            </a:stretch>
          </p:blipFill>
          <p:spPr>
            <a:xfrm>
              <a:off x="3836970" y="2939896"/>
              <a:ext cx="453600" cy="873940"/>
            </a:xfrm>
            <a:prstGeom prst="rect">
              <a:avLst/>
            </a:prstGeom>
          </p:spPr>
        </p:pic>
        <p:pic>
          <p:nvPicPr>
            <p:cNvPr id="15" name="object 18"/>
            <p:cNvPicPr/>
            <p:nvPr/>
          </p:nvPicPr>
          <p:blipFill>
            <a:blip r:embed="rId7" cstate="print"/>
            <a:stretch>
              <a:fillRect/>
            </a:stretch>
          </p:blipFill>
          <p:spPr>
            <a:xfrm>
              <a:off x="3836970" y="2399543"/>
              <a:ext cx="840365" cy="606854"/>
            </a:xfrm>
            <a:prstGeom prst="rect">
              <a:avLst/>
            </a:prstGeom>
          </p:spPr>
        </p:pic>
        <p:pic>
          <p:nvPicPr>
            <p:cNvPr id="16" name="object 19"/>
            <p:cNvPicPr/>
            <p:nvPr/>
          </p:nvPicPr>
          <p:blipFill>
            <a:blip r:embed="rId8" cstate="print"/>
            <a:stretch>
              <a:fillRect/>
            </a:stretch>
          </p:blipFill>
          <p:spPr>
            <a:xfrm>
              <a:off x="4290588" y="2939896"/>
              <a:ext cx="1033733" cy="553034"/>
            </a:xfrm>
            <a:prstGeom prst="rect">
              <a:avLst/>
            </a:prstGeom>
          </p:spPr>
        </p:pic>
        <p:sp>
          <p:nvSpPr>
            <p:cNvPr id="17" name="object 20"/>
            <p:cNvSpPr/>
            <p:nvPr/>
          </p:nvSpPr>
          <p:spPr>
            <a:xfrm>
              <a:off x="4580663" y="2399543"/>
              <a:ext cx="744220" cy="607060"/>
            </a:xfrm>
            <a:custGeom>
              <a:avLst/>
              <a:gdLst/>
              <a:ahLst/>
              <a:cxnLst/>
              <a:rect l="l" t="t" r="r" b="b"/>
              <a:pathLst>
                <a:path w="744220" h="607060">
                  <a:moveTo>
                    <a:pt x="0" y="0"/>
                  </a:moveTo>
                  <a:lnTo>
                    <a:pt x="90161" y="606854"/>
                  </a:lnTo>
                  <a:lnTo>
                    <a:pt x="743667" y="540335"/>
                  </a:lnTo>
                  <a:lnTo>
                    <a:pt x="0" y="0"/>
                  </a:lnTo>
                  <a:close/>
                </a:path>
              </a:pathLst>
            </a:custGeom>
            <a:solidFill>
              <a:srgbClr val="475972"/>
            </a:solidFill>
          </p:spPr>
          <p:txBody>
            <a:bodyPr wrap="square" lIns="0" tIns="0" rIns="0" bIns="0" rtlCol="0"/>
            <a:lstStyle/>
            <a:p>
              <a:endParaRPr/>
            </a:p>
          </p:txBody>
        </p:sp>
        <p:pic>
          <p:nvPicPr>
            <p:cNvPr id="18" name="object 21"/>
            <p:cNvPicPr/>
            <p:nvPr/>
          </p:nvPicPr>
          <p:blipFill>
            <a:blip r:embed="rId9" cstate="print"/>
            <a:stretch>
              <a:fillRect/>
            </a:stretch>
          </p:blipFill>
          <p:spPr>
            <a:xfrm>
              <a:off x="3564629" y="2136909"/>
              <a:ext cx="2021595" cy="1939781"/>
            </a:xfrm>
            <a:prstGeom prst="rect">
              <a:avLst/>
            </a:prstGeom>
          </p:spPr>
        </p:pic>
      </p:grpSp>
      <p:sp>
        <p:nvSpPr>
          <p:cNvPr id="19" name="Rectangle 18"/>
          <p:cNvSpPr/>
          <p:nvPr/>
        </p:nvSpPr>
        <p:spPr>
          <a:xfrm>
            <a:off x="3944983" y="1813376"/>
            <a:ext cx="2923880" cy="818173"/>
          </a:xfrm>
          <a:prstGeom prst="rect">
            <a:avLst/>
          </a:prstGeom>
        </p:spPr>
        <p:txBody>
          <a:bodyPr wrap="square">
            <a:spAutoFit/>
          </a:bodyPr>
          <a:lstStyle/>
          <a:p>
            <a:pPr marL="1270" algn="ctr">
              <a:lnSpc>
                <a:spcPct val="100000"/>
              </a:lnSpc>
              <a:spcBef>
                <a:spcPts val="100"/>
              </a:spcBef>
            </a:pPr>
            <a:r>
              <a:rPr lang="en-US" spc="-345" dirty="0">
                <a:solidFill>
                  <a:srgbClr val="DCAE52"/>
                </a:solidFill>
                <a:latin typeface="Verdana" panose="020B0604030504040204" pitchFamily="34" charset="0"/>
                <a:ea typeface="Verdana" panose="020B0604030504040204" pitchFamily="34" charset="0"/>
                <a:cs typeface="Verdana"/>
              </a:rPr>
              <a:t>H</a:t>
            </a:r>
            <a:r>
              <a:rPr lang="en-US" spc="-280" dirty="0">
                <a:solidFill>
                  <a:srgbClr val="DCAE52"/>
                </a:solidFill>
                <a:latin typeface="Verdana" panose="020B0604030504040204" pitchFamily="34" charset="0"/>
                <a:ea typeface="Verdana" panose="020B0604030504040204" pitchFamily="34" charset="0"/>
                <a:cs typeface="Verdana"/>
              </a:rPr>
              <a:t>a</a:t>
            </a:r>
            <a:r>
              <a:rPr lang="en-US" spc="-310" dirty="0">
                <a:solidFill>
                  <a:srgbClr val="DCAE52"/>
                </a:solidFill>
                <a:latin typeface="Verdana" panose="020B0604030504040204" pitchFamily="34" charset="0"/>
                <a:ea typeface="Verdana" panose="020B0604030504040204" pitchFamily="34" charset="0"/>
                <a:cs typeface="Verdana"/>
              </a:rPr>
              <a:t>b</a:t>
            </a:r>
            <a:r>
              <a:rPr lang="en-US" spc="-100" dirty="0">
                <a:solidFill>
                  <a:srgbClr val="DCAE52"/>
                </a:solidFill>
                <a:latin typeface="Verdana" panose="020B0604030504040204" pitchFamily="34" charset="0"/>
                <a:ea typeface="Verdana" panose="020B0604030504040204" pitchFamily="34" charset="0"/>
                <a:cs typeface="Verdana"/>
              </a:rPr>
              <a:t>i</a:t>
            </a:r>
            <a:r>
              <a:rPr lang="en-US" spc="-85" dirty="0">
                <a:solidFill>
                  <a:srgbClr val="DCAE52"/>
                </a:solidFill>
                <a:latin typeface="Verdana" panose="020B0604030504040204" pitchFamily="34" charset="0"/>
                <a:ea typeface="Verdana" panose="020B0604030504040204" pitchFamily="34" charset="0"/>
                <a:cs typeface="Verdana"/>
              </a:rPr>
              <a:t>t</a:t>
            </a:r>
            <a:r>
              <a:rPr lang="en-US" spc="-220" dirty="0">
                <a:solidFill>
                  <a:srgbClr val="DCAE52"/>
                </a:solidFill>
                <a:latin typeface="Verdana" panose="020B0604030504040204" pitchFamily="34" charset="0"/>
                <a:ea typeface="Verdana" panose="020B0604030504040204" pitchFamily="34" charset="0"/>
                <a:cs typeface="Verdana"/>
              </a:rPr>
              <a:t> </a:t>
            </a:r>
            <a:r>
              <a:rPr lang="en-US" spc="-325" dirty="0">
                <a:solidFill>
                  <a:srgbClr val="DCAE52"/>
                </a:solidFill>
                <a:latin typeface="Verdana" panose="020B0604030504040204" pitchFamily="34" charset="0"/>
                <a:ea typeface="Verdana" panose="020B0604030504040204" pitchFamily="34" charset="0"/>
                <a:cs typeface="Verdana"/>
              </a:rPr>
              <a:t>T</a:t>
            </a:r>
            <a:r>
              <a:rPr lang="en-US" spc="-260" dirty="0">
                <a:solidFill>
                  <a:srgbClr val="DCAE52"/>
                </a:solidFill>
                <a:latin typeface="Verdana" panose="020B0604030504040204" pitchFamily="34" charset="0"/>
                <a:ea typeface="Verdana" panose="020B0604030504040204" pitchFamily="34" charset="0"/>
                <a:cs typeface="Verdana"/>
              </a:rPr>
              <a:t>r</a:t>
            </a:r>
            <a:r>
              <a:rPr lang="en-US" spc="-270" dirty="0">
                <a:solidFill>
                  <a:srgbClr val="DCAE52"/>
                </a:solidFill>
                <a:latin typeface="Verdana" panose="020B0604030504040204" pitchFamily="34" charset="0"/>
                <a:ea typeface="Verdana" panose="020B0604030504040204" pitchFamily="34" charset="0"/>
                <a:cs typeface="Verdana"/>
              </a:rPr>
              <a:t>a</a:t>
            </a:r>
            <a:r>
              <a:rPr lang="en-US" spc="-130" dirty="0">
                <a:solidFill>
                  <a:srgbClr val="DCAE52"/>
                </a:solidFill>
                <a:latin typeface="Verdana" panose="020B0604030504040204" pitchFamily="34" charset="0"/>
                <a:ea typeface="Verdana" panose="020B0604030504040204" pitchFamily="34" charset="0"/>
                <a:cs typeface="Verdana"/>
              </a:rPr>
              <a:t>c</a:t>
            </a:r>
            <a:r>
              <a:rPr lang="en-US" spc="-254" dirty="0">
                <a:solidFill>
                  <a:srgbClr val="DCAE52"/>
                </a:solidFill>
                <a:latin typeface="Verdana" panose="020B0604030504040204" pitchFamily="34" charset="0"/>
                <a:ea typeface="Verdana" panose="020B0604030504040204" pitchFamily="34" charset="0"/>
                <a:cs typeface="Verdana"/>
              </a:rPr>
              <a:t>k</a:t>
            </a:r>
            <a:r>
              <a:rPr lang="en-US" spc="-100" dirty="0">
                <a:solidFill>
                  <a:srgbClr val="DCAE52"/>
                </a:solidFill>
                <a:latin typeface="Verdana" panose="020B0604030504040204" pitchFamily="34" charset="0"/>
                <a:ea typeface="Verdana" panose="020B0604030504040204" pitchFamily="34" charset="0"/>
                <a:cs typeface="Verdana"/>
              </a:rPr>
              <a:t>i</a:t>
            </a:r>
            <a:r>
              <a:rPr lang="en-US" spc="-330" dirty="0">
                <a:solidFill>
                  <a:srgbClr val="DCAE52"/>
                </a:solidFill>
                <a:latin typeface="Verdana" panose="020B0604030504040204" pitchFamily="34" charset="0"/>
                <a:ea typeface="Verdana" panose="020B0604030504040204" pitchFamily="34" charset="0"/>
                <a:cs typeface="Verdana"/>
              </a:rPr>
              <a:t>n</a:t>
            </a:r>
            <a:r>
              <a:rPr lang="en-US" spc="-305" dirty="0">
                <a:solidFill>
                  <a:srgbClr val="DCAE52"/>
                </a:solidFill>
                <a:latin typeface="Verdana" panose="020B0604030504040204" pitchFamily="34" charset="0"/>
                <a:ea typeface="Verdana" panose="020B0604030504040204" pitchFamily="34" charset="0"/>
                <a:cs typeface="Verdana"/>
              </a:rPr>
              <a:t>g</a:t>
            </a:r>
            <a:endParaRPr lang="en-US" dirty="0">
              <a:latin typeface="Verdana" panose="020B0604030504040204" pitchFamily="34" charset="0"/>
              <a:ea typeface="Verdana" panose="020B0604030504040204" pitchFamily="34" charset="0"/>
              <a:cs typeface="Verdana"/>
            </a:endParaRPr>
          </a:p>
          <a:p>
            <a:pPr marL="12700" marR="5080" algn="ctr">
              <a:lnSpc>
                <a:spcPts val="1700"/>
              </a:lnSpc>
              <a:spcBef>
                <a:spcPts val="55"/>
              </a:spcBef>
            </a:pPr>
            <a:r>
              <a:rPr lang="en-US" sz="1400" dirty="0">
                <a:latin typeface="Verdana" panose="020B0604030504040204" pitchFamily="34" charset="0"/>
                <a:ea typeface="Verdana" panose="020B0604030504040204" pitchFamily="34" charset="0"/>
              </a:rPr>
              <a:t>Manage and oversee your habits efficiently.</a:t>
            </a:r>
            <a:endParaRPr lang="en-US" sz="1400" dirty="0">
              <a:latin typeface="Verdana" panose="020B0604030504040204" pitchFamily="34" charset="0"/>
              <a:ea typeface="Verdana" panose="020B0604030504040204" pitchFamily="34" charset="0"/>
              <a:cs typeface="Verdana"/>
            </a:endParaRPr>
          </a:p>
        </p:txBody>
      </p:sp>
      <p:sp>
        <p:nvSpPr>
          <p:cNvPr id="20" name="Rectangle 19"/>
          <p:cNvSpPr/>
          <p:nvPr/>
        </p:nvSpPr>
        <p:spPr>
          <a:xfrm>
            <a:off x="6937307" y="3107921"/>
            <a:ext cx="2950385" cy="1231106"/>
          </a:xfrm>
          <a:prstGeom prst="rect">
            <a:avLst/>
          </a:prstGeom>
        </p:spPr>
        <p:txBody>
          <a:bodyPr wrap="square">
            <a:spAutoFit/>
          </a:bodyPr>
          <a:lstStyle/>
          <a:p>
            <a:pPr marL="12700">
              <a:lnSpc>
                <a:spcPct val="100000"/>
              </a:lnSpc>
              <a:spcBef>
                <a:spcPts val="100"/>
              </a:spcBef>
            </a:pPr>
            <a:r>
              <a:rPr lang="en-US" spc="-275" dirty="0">
                <a:solidFill>
                  <a:srgbClr val="DCAE52"/>
                </a:solidFill>
                <a:latin typeface="Verdana" panose="020B0604030504040204" pitchFamily="34" charset="0"/>
                <a:ea typeface="Verdana" panose="020B0604030504040204" pitchFamily="34" charset="0"/>
                <a:cs typeface="Verdana"/>
              </a:rPr>
              <a:t>U</a:t>
            </a:r>
            <a:r>
              <a:rPr lang="en-US" spc="-200" dirty="0">
                <a:solidFill>
                  <a:srgbClr val="DCAE52"/>
                </a:solidFill>
                <a:latin typeface="Verdana" panose="020B0604030504040204" pitchFamily="34" charset="0"/>
                <a:ea typeface="Verdana" panose="020B0604030504040204" pitchFamily="34" charset="0"/>
                <a:cs typeface="Verdana"/>
              </a:rPr>
              <a:t>s</a:t>
            </a:r>
            <a:r>
              <a:rPr lang="en-US" spc="-260" dirty="0">
                <a:solidFill>
                  <a:srgbClr val="DCAE52"/>
                </a:solidFill>
                <a:latin typeface="Verdana" panose="020B0604030504040204" pitchFamily="34" charset="0"/>
                <a:ea typeface="Verdana" panose="020B0604030504040204" pitchFamily="34" charset="0"/>
                <a:cs typeface="Verdana"/>
              </a:rPr>
              <a:t>e</a:t>
            </a:r>
            <a:r>
              <a:rPr lang="en-US" spc="-265" dirty="0">
                <a:solidFill>
                  <a:srgbClr val="DCAE52"/>
                </a:solidFill>
                <a:latin typeface="Verdana" panose="020B0604030504040204" pitchFamily="34" charset="0"/>
                <a:ea typeface="Verdana" panose="020B0604030504040204" pitchFamily="34" charset="0"/>
                <a:cs typeface="Verdana"/>
              </a:rPr>
              <a:t>r</a:t>
            </a:r>
            <a:r>
              <a:rPr lang="en-US" spc="-310" dirty="0">
                <a:solidFill>
                  <a:srgbClr val="DCAE52"/>
                </a:solidFill>
                <a:latin typeface="Verdana" panose="020B0604030504040204" pitchFamily="34" charset="0"/>
                <a:ea typeface="Verdana" panose="020B0604030504040204" pitchFamily="34" charset="0"/>
                <a:cs typeface="Verdana"/>
              </a:rPr>
              <a:t>-</a:t>
            </a:r>
            <a:r>
              <a:rPr lang="en-US" spc="-204" dirty="0">
                <a:solidFill>
                  <a:srgbClr val="DCAE52"/>
                </a:solidFill>
                <a:latin typeface="Verdana" panose="020B0604030504040204" pitchFamily="34" charset="0"/>
                <a:ea typeface="Verdana" panose="020B0604030504040204" pitchFamily="34" charset="0"/>
                <a:cs typeface="Verdana"/>
              </a:rPr>
              <a:t>Fr</a:t>
            </a:r>
            <a:r>
              <a:rPr lang="en-US" spc="-100" dirty="0">
                <a:solidFill>
                  <a:srgbClr val="DCAE52"/>
                </a:solidFill>
                <a:latin typeface="Verdana" panose="020B0604030504040204" pitchFamily="34" charset="0"/>
                <a:ea typeface="Verdana" panose="020B0604030504040204" pitchFamily="34" charset="0"/>
                <a:cs typeface="Verdana"/>
              </a:rPr>
              <a:t>i</a:t>
            </a:r>
            <a:r>
              <a:rPr lang="en-US" spc="-265" dirty="0">
                <a:solidFill>
                  <a:srgbClr val="DCAE52"/>
                </a:solidFill>
                <a:latin typeface="Verdana" panose="020B0604030504040204" pitchFamily="34" charset="0"/>
                <a:ea typeface="Verdana" panose="020B0604030504040204" pitchFamily="34" charset="0"/>
                <a:cs typeface="Verdana"/>
              </a:rPr>
              <a:t>e</a:t>
            </a:r>
            <a:r>
              <a:rPr lang="en-US" spc="-335" dirty="0">
                <a:solidFill>
                  <a:srgbClr val="DCAE52"/>
                </a:solidFill>
                <a:latin typeface="Verdana" panose="020B0604030504040204" pitchFamily="34" charset="0"/>
                <a:ea typeface="Verdana" panose="020B0604030504040204" pitchFamily="34" charset="0"/>
                <a:cs typeface="Verdana"/>
              </a:rPr>
              <a:t>n</a:t>
            </a:r>
            <a:r>
              <a:rPr lang="en-US" spc="-315" dirty="0">
                <a:solidFill>
                  <a:srgbClr val="DCAE52"/>
                </a:solidFill>
                <a:latin typeface="Verdana" panose="020B0604030504040204" pitchFamily="34" charset="0"/>
                <a:ea typeface="Verdana" panose="020B0604030504040204" pitchFamily="34" charset="0"/>
                <a:cs typeface="Verdana"/>
              </a:rPr>
              <a:t>d</a:t>
            </a:r>
            <a:r>
              <a:rPr lang="en-US" spc="-100" dirty="0">
                <a:solidFill>
                  <a:srgbClr val="DCAE52"/>
                </a:solidFill>
                <a:latin typeface="Verdana" panose="020B0604030504040204" pitchFamily="34" charset="0"/>
                <a:ea typeface="Verdana" panose="020B0604030504040204" pitchFamily="34" charset="0"/>
                <a:cs typeface="Verdana"/>
              </a:rPr>
              <a:t>l</a:t>
            </a:r>
            <a:r>
              <a:rPr lang="en-US" spc="-360" dirty="0">
                <a:solidFill>
                  <a:srgbClr val="DCAE52"/>
                </a:solidFill>
                <a:latin typeface="Verdana" panose="020B0604030504040204" pitchFamily="34" charset="0"/>
                <a:ea typeface="Verdana" panose="020B0604030504040204" pitchFamily="34" charset="0"/>
                <a:cs typeface="Verdana"/>
              </a:rPr>
              <a:t>y</a:t>
            </a:r>
            <a:r>
              <a:rPr lang="en-US" spc="-220" dirty="0">
                <a:solidFill>
                  <a:srgbClr val="DCAE52"/>
                </a:solidFill>
                <a:latin typeface="Verdana" panose="020B0604030504040204" pitchFamily="34" charset="0"/>
                <a:ea typeface="Verdana" panose="020B0604030504040204" pitchFamily="34" charset="0"/>
                <a:cs typeface="Verdana"/>
              </a:rPr>
              <a:t> </a:t>
            </a:r>
            <a:r>
              <a:rPr lang="en-US" spc="-280" dirty="0">
                <a:solidFill>
                  <a:srgbClr val="DCAE52"/>
                </a:solidFill>
                <a:latin typeface="Verdana" panose="020B0604030504040204" pitchFamily="34" charset="0"/>
                <a:ea typeface="Verdana" panose="020B0604030504040204" pitchFamily="34" charset="0"/>
                <a:cs typeface="Verdana"/>
              </a:rPr>
              <a:t>I</a:t>
            </a:r>
            <a:r>
              <a:rPr lang="en-US" spc="-420" dirty="0">
                <a:solidFill>
                  <a:srgbClr val="DCAE52"/>
                </a:solidFill>
                <a:latin typeface="Verdana" panose="020B0604030504040204" pitchFamily="34" charset="0"/>
                <a:ea typeface="Verdana" panose="020B0604030504040204" pitchFamily="34" charset="0"/>
                <a:cs typeface="Verdana"/>
              </a:rPr>
              <a:t>n</a:t>
            </a:r>
            <a:r>
              <a:rPr lang="en-US" spc="-90" dirty="0">
                <a:solidFill>
                  <a:srgbClr val="DCAE52"/>
                </a:solidFill>
                <a:latin typeface="Verdana" panose="020B0604030504040204" pitchFamily="34" charset="0"/>
                <a:ea typeface="Verdana" panose="020B0604030504040204" pitchFamily="34" charset="0"/>
                <a:cs typeface="Verdana"/>
              </a:rPr>
              <a:t>t</a:t>
            </a:r>
            <a:r>
              <a:rPr lang="en-US" spc="-265" dirty="0">
                <a:solidFill>
                  <a:srgbClr val="DCAE52"/>
                </a:solidFill>
                <a:latin typeface="Verdana" panose="020B0604030504040204" pitchFamily="34" charset="0"/>
                <a:ea typeface="Verdana" panose="020B0604030504040204" pitchFamily="34" charset="0"/>
                <a:cs typeface="Verdana"/>
              </a:rPr>
              <a:t>e</a:t>
            </a:r>
            <a:r>
              <a:rPr lang="en-US" spc="-260" dirty="0">
                <a:solidFill>
                  <a:srgbClr val="DCAE52"/>
                </a:solidFill>
                <a:latin typeface="Verdana" panose="020B0604030504040204" pitchFamily="34" charset="0"/>
                <a:ea typeface="Verdana" panose="020B0604030504040204" pitchFamily="34" charset="0"/>
                <a:cs typeface="Verdana"/>
              </a:rPr>
              <a:t>r</a:t>
            </a:r>
            <a:r>
              <a:rPr lang="en-US" spc="-125" dirty="0">
                <a:solidFill>
                  <a:srgbClr val="DCAE52"/>
                </a:solidFill>
                <a:latin typeface="Verdana" panose="020B0604030504040204" pitchFamily="34" charset="0"/>
                <a:ea typeface="Verdana" panose="020B0604030504040204" pitchFamily="34" charset="0"/>
                <a:cs typeface="Verdana"/>
              </a:rPr>
              <a:t>f</a:t>
            </a:r>
            <a:r>
              <a:rPr lang="en-US" spc="-275" dirty="0">
                <a:solidFill>
                  <a:srgbClr val="DCAE52"/>
                </a:solidFill>
                <a:latin typeface="Verdana" panose="020B0604030504040204" pitchFamily="34" charset="0"/>
                <a:ea typeface="Verdana" panose="020B0604030504040204" pitchFamily="34" charset="0"/>
                <a:cs typeface="Verdana"/>
              </a:rPr>
              <a:t>a</a:t>
            </a:r>
            <a:r>
              <a:rPr lang="en-US" spc="-135" dirty="0">
                <a:solidFill>
                  <a:srgbClr val="DCAE52"/>
                </a:solidFill>
                <a:latin typeface="Verdana" panose="020B0604030504040204" pitchFamily="34" charset="0"/>
                <a:ea typeface="Verdana" panose="020B0604030504040204" pitchFamily="34" charset="0"/>
                <a:cs typeface="Verdana"/>
              </a:rPr>
              <a:t>c</a:t>
            </a:r>
            <a:r>
              <a:rPr lang="en-US" spc="-254" dirty="0">
                <a:solidFill>
                  <a:srgbClr val="DCAE52"/>
                </a:solidFill>
                <a:latin typeface="Verdana" panose="020B0604030504040204" pitchFamily="34" charset="0"/>
                <a:ea typeface="Verdana" panose="020B0604030504040204" pitchFamily="34" charset="0"/>
                <a:cs typeface="Verdana"/>
              </a:rPr>
              <a:t>e</a:t>
            </a:r>
            <a:endParaRPr lang="en-US" dirty="0">
              <a:latin typeface="Verdana" panose="020B0604030504040204" pitchFamily="34" charset="0"/>
              <a:ea typeface="Verdana" panose="020B0604030504040204" pitchFamily="34" charset="0"/>
              <a:cs typeface="Verdana"/>
            </a:endParaRPr>
          </a:p>
          <a:p>
            <a:r>
              <a:rPr lang="en-US" sz="1400" b="0" i="0" dirty="0" smtClean="0">
                <a:effectLst/>
                <a:latin typeface="Verdana" panose="020B0604030504040204" pitchFamily="34" charset="0"/>
                <a:ea typeface="Verdana" panose="020B0604030504040204" pitchFamily="34" charset="0"/>
              </a:rPr>
              <a:t>Leverages Tkinter for seamless navigation, visually captivating, and user-friendly interface.</a:t>
            </a:r>
            <a:endParaRPr lang="en-IN" sz="1400" dirty="0">
              <a:latin typeface="Verdana" panose="020B0604030504040204" pitchFamily="34" charset="0"/>
              <a:ea typeface="Verdana" panose="020B0604030504040204" pitchFamily="34" charset="0"/>
            </a:endParaRPr>
          </a:p>
        </p:txBody>
      </p:sp>
      <p:sp>
        <p:nvSpPr>
          <p:cNvPr id="24" name="Rectangle 23"/>
          <p:cNvSpPr/>
          <p:nvPr/>
        </p:nvSpPr>
        <p:spPr>
          <a:xfrm>
            <a:off x="4427442" y="4858999"/>
            <a:ext cx="2748421" cy="1296857"/>
          </a:xfrm>
          <a:prstGeom prst="rect">
            <a:avLst/>
          </a:prstGeom>
        </p:spPr>
        <p:txBody>
          <a:bodyPr wrap="square">
            <a:spAutoFit/>
          </a:bodyPr>
          <a:lstStyle/>
          <a:p>
            <a:pPr marL="12700">
              <a:lnSpc>
                <a:spcPct val="100000"/>
              </a:lnSpc>
              <a:spcBef>
                <a:spcPts val="100"/>
              </a:spcBef>
            </a:pPr>
            <a:r>
              <a:rPr lang="en-US" spc="-345" dirty="0">
                <a:solidFill>
                  <a:srgbClr val="DCAE52"/>
                </a:solidFill>
                <a:latin typeface="Verdana" panose="020B0604030504040204" pitchFamily="34" charset="0"/>
                <a:ea typeface="Verdana" panose="020B0604030504040204" pitchFamily="34" charset="0"/>
                <a:cs typeface="Verdana"/>
              </a:rPr>
              <a:t>H</a:t>
            </a:r>
            <a:r>
              <a:rPr lang="en-US" spc="-280" dirty="0">
                <a:solidFill>
                  <a:srgbClr val="DCAE52"/>
                </a:solidFill>
                <a:latin typeface="Verdana" panose="020B0604030504040204" pitchFamily="34" charset="0"/>
                <a:ea typeface="Verdana" panose="020B0604030504040204" pitchFamily="34" charset="0"/>
                <a:cs typeface="Verdana"/>
              </a:rPr>
              <a:t>a</a:t>
            </a:r>
            <a:r>
              <a:rPr lang="en-US" spc="-310" dirty="0">
                <a:solidFill>
                  <a:srgbClr val="DCAE52"/>
                </a:solidFill>
                <a:latin typeface="Verdana" panose="020B0604030504040204" pitchFamily="34" charset="0"/>
                <a:ea typeface="Verdana" panose="020B0604030504040204" pitchFamily="34" charset="0"/>
                <a:cs typeface="Verdana"/>
              </a:rPr>
              <a:t>b</a:t>
            </a:r>
            <a:r>
              <a:rPr lang="en-US" spc="-100" dirty="0">
                <a:solidFill>
                  <a:srgbClr val="DCAE52"/>
                </a:solidFill>
                <a:latin typeface="Verdana" panose="020B0604030504040204" pitchFamily="34" charset="0"/>
                <a:ea typeface="Verdana" panose="020B0604030504040204" pitchFamily="34" charset="0"/>
                <a:cs typeface="Verdana"/>
              </a:rPr>
              <a:t>i</a:t>
            </a:r>
            <a:r>
              <a:rPr lang="en-US" spc="-85" dirty="0">
                <a:solidFill>
                  <a:srgbClr val="DCAE52"/>
                </a:solidFill>
                <a:latin typeface="Verdana" panose="020B0604030504040204" pitchFamily="34" charset="0"/>
                <a:ea typeface="Verdana" panose="020B0604030504040204" pitchFamily="34" charset="0"/>
                <a:cs typeface="Verdana"/>
              </a:rPr>
              <a:t>t</a:t>
            </a:r>
            <a:r>
              <a:rPr lang="en-US" spc="-220" dirty="0">
                <a:solidFill>
                  <a:srgbClr val="DCAE52"/>
                </a:solidFill>
                <a:latin typeface="Verdana" panose="020B0604030504040204" pitchFamily="34" charset="0"/>
                <a:ea typeface="Verdana" panose="020B0604030504040204" pitchFamily="34" charset="0"/>
                <a:cs typeface="Verdana"/>
              </a:rPr>
              <a:t> </a:t>
            </a:r>
            <a:r>
              <a:rPr lang="en-US" spc="-375" dirty="0">
                <a:solidFill>
                  <a:srgbClr val="DCAE52"/>
                </a:solidFill>
                <a:latin typeface="Verdana" panose="020B0604030504040204" pitchFamily="34" charset="0"/>
                <a:ea typeface="Verdana" panose="020B0604030504040204" pitchFamily="34" charset="0"/>
                <a:cs typeface="Verdana"/>
              </a:rPr>
              <a:t>A</a:t>
            </a:r>
            <a:r>
              <a:rPr lang="en-US" spc="-350" dirty="0">
                <a:solidFill>
                  <a:srgbClr val="DCAE52"/>
                </a:solidFill>
                <a:latin typeface="Verdana" panose="020B0604030504040204" pitchFamily="34" charset="0"/>
                <a:ea typeface="Verdana" panose="020B0604030504040204" pitchFamily="34" charset="0"/>
                <a:cs typeface="Verdana"/>
              </a:rPr>
              <a:t>n</a:t>
            </a:r>
            <a:r>
              <a:rPr lang="en-US" spc="-270" dirty="0">
                <a:solidFill>
                  <a:srgbClr val="DCAE52"/>
                </a:solidFill>
                <a:latin typeface="Verdana" panose="020B0604030504040204" pitchFamily="34" charset="0"/>
                <a:ea typeface="Verdana" panose="020B0604030504040204" pitchFamily="34" charset="0"/>
                <a:cs typeface="Verdana"/>
              </a:rPr>
              <a:t>a</a:t>
            </a:r>
            <a:r>
              <a:rPr lang="en-US" spc="-100" dirty="0">
                <a:solidFill>
                  <a:srgbClr val="DCAE52"/>
                </a:solidFill>
                <a:latin typeface="Verdana" panose="020B0604030504040204" pitchFamily="34" charset="0"/>
                <a:ea typeface="Verdana" panose="020B0604030504040204" pitchFamily="34" charset="0"/>
                <a:cs typeface="Verdana"/>
              </a:rPr>
              <a:t>l</a:t>
            </a:r>
            <a:r>
              <a:rPr lang="en-US" spc="-250" dirty="0">
                <a:solidFill>
                  <a:srgbClr val="DCAE52"/>
                </a:solidFill>
                <a:latin typeface="Verdana" panose="020B0604030504040204" pitchFamily="34" charset="0"/>
                <a:ea typeface="Verdana" panose="020B0604030504040204" pitchFamily="34" charset="0"/>
                <a:cs typeface="Verdana"/>
              </a:rPr>
              <a:t>y</a:t>
            </a:r>
            <a:r>
              <a:rPr lang="en-US" spc="-225" dirty="0">
                <a:solidFill>
                  <a:srgbClr val="DCAE52"/>
                </a:solidFill>
                <a:latin typeface="Verdana" panose="020B0604030504040204" pitchFamily="34" charset="0"/>
                <a:ea typeface="Verdana" panose="020B0604030504040204" pitchFamily="34" charset="0"/>
                <a:cs typeface="Verdana"/>
              </a:rPr>
              <a:t>s</a:t>
            </a:r>
            <a:r>
              <a:rPr lang="en-US" spc="-100" dirty="0">
                <a:solidFill>
                  <a:srgbClr val="DCAE52"/>
                </a:solidFill>
                <a:latin typeface="Verdana" panose="020B0604030504040204" pitchFamily="34" charset="0"/>
                <a:ea typeface="Verdana" panose="020B0604030504040204" pitchFamily="34" charset="0"/>
                <a:cs typeface="Verdana"/>
              </a:rPr>
              <a:t>i</a:t>
            </a:r>
            <a:r>
              <a:rPr lang="en-US" spc="-114" dirty="0">
                <a:solidFill>
                  <a:srgbClr val="DCAE52"/>
                </a:solidFill>
                <a:latin typeface="Verdana" panose="020B0604030504040204" pitchFamily="34" charset="0"/>
                <a:ea typeface="Verdana" panose="020B0604030504040204" pitchFamily="34" charset="0"/>
                <a:cs typeface="Verdana"/>
              </a:rPr>
              <a:t>s</a:t>
            </a:r>
            <a:endParaRPr lang="en-US" dirty="0">
              <a:latin typeface="Verdana" panose="020B0604030504040204" pitchFamily="34" charset="0"/>
              <a:ea typeface="Verdana" panose="020B0604030504040204" pitchFamily="34" charset="0"/>
              <a:cs typeface="Verdana"/>
            </a:endParaRPr>
          </a:p>
          <a:p>
            <a:pPr marL="12700" marR="5080">
              <a:lnSpc>
                <a:spcPts val="1700"/>
              </a:lnSpc>
              <a:spcBef>
                <a:spcPts val="55"/>
              </a:spcBef>
            </a:pPr>
            <a:r>
              <a:rPr lang="en-US" sz="1400" dirty="0">
                <a:latin typeface="Verdana" panose="020B0604030504040204" pitchFamily="34" charset="0"/>
                <a:ea typeface="Verdana" panose="020B0604030504040204" pitchFamily="34" charset="0"/>
              </a:rPr>
              <a:t>Users can track their progress, analyze habit history, and obtain valuable insights</a:t>
            </a:r>
            <a:endParaRPr lang="en-US" sz="1400" dirty="0">
              <a:latin typeface="Verdana" panose="020B0604030504040204" pitchFamily="34" charset="0"/>
              <a:ea typeface="Verdana" panose="020B0604030504040204" pitchFamily="34" charset="0"/>
              <a:cs typeface="Verdana"/>
            </a:endParaRPr>
          </a:p>
        </p:txBody>
      </p:sp>
      <p:sp>
        <p:nvSpPr>
          <p:cNvPr id="25" name="Rectangle 24"/>
          <p:cNvSpPr/>
          <p:nvPr/>
        </p:nvSpPr>
        <p:spPr>
          <a:xfrm>
            <a:off x="1860697" y="3066884"/>
            <a:ext cx="2399856" cy="1531188"/>
          </a:xfrm>
          <a:prstGeom prst="rect">
            <a:avLst/>
          </a:prstGeom>
        </p:spPr>
        <p:txBody>
          <a:bodyPr wrap="square">
            <a:spAutoFit/>
          </a:bodyPr>
          <a:lstStyle/>
          <a:p>
            <a:pPr marL="480695">
              <a:lnSpc>
                <a:spcPct val="100000"/>
              </a:lnSpc>
              <a:spcBef>
                <a:spcPts val="100"/>
              </a:spcBef>
            </a:pPr>
            <a:r>
              <a:rPr lang="en-US" spc="-300" dirty="0">
                <a:solidFill>
                  <a:srgbClr val="DCAE52"/>
                </a:solidFill>
                <a:latin typeface="Verdana"/>
                <a:cs typeface="Verdana"/>
              </a:rPr>
              <a:t>Da</a:t>
            </a:r>
            <a:r>
              <a:rPr lang="en-US" spc="-170" dirty="0">
                <a:solidFill>
                  <a:srgbClr val="DCAE52"/>
                </a:solidFill>
                <a:latin typeface="Verdana"/>
                <a:cs typeface="Verdana"/>
              </a:rPr>
              <a:t>t</a:t>
            </a:r>
            <a:r>
              <a:rPr lang="en-US" spc="-245" dirty="0">
                <a:solidFill>
                  <a:srgbClr val="DCAE52"/>
                </a:solidFill>
                <a:latin typeface="Verdana"/>
                <a:cs typeface="Verdana"/>
              </a:rPr>
              <a:t>abas</a:t>
            </a:r>
            <a:r>
              <a:rPr lang="en-US" spc="-254" dirty="0">
                <a:solidFill>
                  <a:srgbClr val="DCAE52"/>
                </a:solidFill>
                <a:latin typeface="Verdana"/>
                <a:cs typeface="Verdana"/>
              </a:rPr>
              <a:t>e</a:t>
            </a:r>
            <a:r>
              <a:rPr lang="en-US" spc="-229" dirty="0">
                <a:solidFill>
                  <a:srgbClr val="DCAE52"/>
                </a:solidFill>
                <a:latin typeface="Verdana"/>
                <a:cs typeface="Verdana"/>
              </a:rPr>
              <a:t> </a:t>
            </a:r>
            <a:r>
              <a:rPr lang="en-US" spc="-365" dirty="0">
                <a:solidFill>
                  <a:srgbClr val="DCAE52"/>
                </a:solidFill>
                <a:latin typeface="Verdana"/>
                <a:cs typeface="Verdana"/>
              </a:rPr>
              <a:t>I</a:t>
            </a:r>
            <a:r>
              <a:rPr lang="en-US" spc="-260" dirty="0">
                <a:solidFill>
                  <a:srgbClr val="DCAE52"/>
                </a:solidFill>
                <a:latin typeface="Verdana"/>
                <a:cs typeface="Verdana"/>
              </a:rPr>
              <a:t>n</a:t>
            </a:r>
            <a:r>
              <a:rPr lang="en-US" spc="-160" dirty="0">
                <a:solidFill>
                  <a:srgbClr val="DCAE52"/>
                </a:solidFill>
                <a:latin typeface="Verdana"/>
                <a:cs typeface="Verdana"/>
              </a:rPr>
              <a:t>t</a:t>
            </a:r>
            <a:r>
              <a:rPr lang="en-US" spc="-254" dirty="0">
                <a:solidFill>
                  <a:srgbClr val="DCAE52"/>
                </a:solidFill>
                <a:latin typeface="Verdana"/>
                <a:cs typeface="Verdana"/>
              </a:rPr>
              <a:t>egra</a:t>
            </a:r>
            <a:r>
              <a:rPr lang="en-US" spc="-175" dirty="0">
                <a:solidFill>
                  <a:srgbClr val="DCAE52"/>
                </a:solidFill>
                <a:latin typeface="Verdana"/>
                <a:cs typeface="Verdana"/>
              </a:rPr>
              <a:t>t</a:t>
            </a:r>
            <a:r>
              <a:rPr lang="en-US" spc="-100" dirty="0">
                <a:solidFill>
                  <a:srgbClr val="DCAE52"/>
                </a:solidFill>
                <a:latin typeface="Verdana"/>
                <a:cs typeface="Verdana"/>
              </a:rPr>
              <a:t>i</a:t>
            </a:r>
            <a:r>
              <a:rPr lang="en-US" spc="-305" dirty="0">
                <a:solidFill>
                  <a:srgbClr val="DCAE52"/>
                </a:solidFill>
                <a:latin typeface="Verdana"/>
                <a:cs typeface="Verdana"/>
              </a:rPr>
              <a:t>on</a:t>
            </a:r>
            <a:endParaRPr lang="en-US" dirty="0">
              <a:latin typeface="Verdana"/>
              <a:cs typeface="Verdana"/>
            </a:endParaRPr>
          </a:p>
          <a:p>
            <a:pPr marL="61594" marR="5080" indent="-49530">
              <a:lnSpc>
                <a:spcPts val="1700"/>
              </a:lnSpc>
              <a:spcBef>
                <a:spcPts val="55"/>
              </a:spcBef>
            </a:pPr>
            <a:r>
              <a:rPr lang="en-US" sz="1400" dirty="0" smtClean="0">
                <a:latin typeface="Verdana" panose="020B0604030504040204" pitchFamily="34" charset="0"/>
                <a:ea typeface="Verdana" panose="020B0604030504040204" pitchFamily="34" charset="0"/>
              </a:rPr>
              <a:t> Database Integration Secure </a:t>
            </a:r>
            <a:r>
              <a:rPr lang="en-US" sz="1400" dirty="0">
                <a:latin typeface="Verdana" panose="020B0604030504040204" pitchFamily="34" charset="0"/>
                <a:ea typeface="Verdana" panose="020B0604030504040204" pitchFamily="34" charset="0"/>
              </a:rPr>
              <a:t>and streamlined habit data storage </a:t>
            </a:r>
            <a:r>
              <a:rPr lang="en-US" sz="1400" dirty="0" smtClean="0">
                <a:latin typeface="Verdana" panose="020B0604030504040204" pitchFamily="34" charset="0"/>
                <a:ea typeface="Verdana" panose="020B0604030504040204" pitchFamily="34" charset="0"/>
              </a:rPr>
              <a:t>with JSON.</a:t>
            </a:r>
            <a:endParaRPr lang="en-US" sz="1400" dirty="0">
              <a:latin typeface="Verdana" panose="020B0604030504040204" pitchFamily="34" charset="0"/>
              <a:ea typeface="Verdana" panose="020B0604030504040204" pitchFamily="34" charset="0"/>
              <a:cs typeface="Verdana"/>
            </a:endParaRPr>
          </a:p>
        </p:txBody>
      </p:sp>
    </p:spTree>
    <p:extLst>
      <p:ext uri="{BB962C8B-B14F-4D97-AF65-F5344CB8AC3E}">
        <p14:creationId xmlns:p14="http://schemas.microsoft.com/office/powerpoint/2010/main" val="2070268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10"/>
          <p:cNvPicPr/>
          <p:nvPr/>
        </p:nvPicPr>
        <p:blipFill>
          <a:blip r:embed="rId2" cstate="print"/>
          <a:stretch>
            <a:fillRect/>
          </a:stretch>
        </p:blipFill>
        <p:spPr>
          <a:xfrm>
            <a:off x="4739046" y="820825"/>
            <a:ext cx="1394715" cy="1394715"/>
          </a:xfrm>
          <a:prstGeom prst="rect">
            <a:avLst/>
          </a:prstGeom>
        </p:spPr>
      </p:pic>
      <p:sp>
        <p:nvSpPr>
          <p:cNvPr id="5" name="Rectangle 4"/>
          <p:cNvSpPr/>
          <p:nvPr/>
        </p:nvSpPr>
        <p:spPr>
          <a:xfrm>
            <a:off x="4942848" y="645880"/>
            <a:ext cx="669094" cy="1569660"/>
          </a:xfrm>
          <a:prstGeom prst="rect">
            <a:avLst/>
          </a:prstGeom>
        </p:spPr>
        <p:txBody>
          <a:bodyPr wrap="none">
            <a:spAutoFit/>
          </a:bodyPr>
          <a:lstStyle/>
          <a:p>
            <a:r>
              <a:rPr lang="en-IN" sz="9600" spc="-1560" dirty="0" smtClean="0"/>
              <a:t>2</a:t>
            </a:r>
            <a:endParaRPr lang="en-IN" dirty="0"/>
          </a:p>
        </p:txBody>
      </p:sp>
      <p:sp>
        <p:nvSpPr>
          <p:cNvPr id="6" name="Rectangle 5"/>
          <p:cNvSpPr/>
          <p:nvPr/>
        </p:nvSpPr>
        <p:spPr>
          <a:xfrm>
            <a:off x="3985673" y="2390485"/>
            <a:ext cx="4296177" cy="3138744"/>
          </a:xfrm>
          <a:prstGeom prst="rect">
            <a:avLst/>
          </a:prstGeom>
        </p:spPr>
        <p:txBody>
          <a:bodyPr wrap="square">
            <a:spAutoFit/>
          </a:bodyPr>
          <a:lstStyle/>
          <a:p>
            <a:pPr marL="12700" marR="76200" indent="321310">
              <a:lnSpc>
                <a:spcPct val="101299"/>
              </a:lnSpc>
              <a:spcBef>
                <a:spcPts val="25"/>
              </a:spcBef>
            </a:pPr>
            <a:r>
              <a:rPr lang="en-IN" sz="5400" spc="-880" dirty="0">
                <a:solidFill>
                  <a:srgbClr val="DCAE52"/>
                </a:solidFill>
                <a:latin typeface="Verdana"/>
                <a:cs typeface="Verdana"/>
              </a:rPr>
              <a:t>DESIGN </a:t>
            </a:r>
            <a:r>
              <a:rPr lang="en-IN" sz="5400" spc="-875" dirty="0">
                <a:solidFill>
                  <a:srgbClr val="DCAE52"/>
                </a:solidFill>
                <a:latin typeface="Verdana"/>
                <a:cs typeface="Verdana"/>
              </a:rPr>
              <a:t> </a:t>
            </a:r>
            <a:r>
              <a:rPr lang="en-IN" sz="5400" spc="-1160" dirty="0" smtClean="0">
                <a:solidFill>
                  <a:srgbClr val="DCAE52"/>
                </a:solidFill>
                <a:latin typeface="Verdana"/>
                <a:cs typeface="Verdana"/>
              </a:rPr>
              <a:t>O</a:t>
            </a:r>
            <a:r>
              <a:rPr lang="en-IN" sz="5400" spc="-1015" dirty="0" smtClean="0">
                <a:solidFill>
                  <a:srgbClr val="DCAE52"/>
                </a:solidFill>
                <a:latin typeface="Verdana"/>
                <a:cs typeface="Verdana"/>
              </a:rPr>
              <a:t>V</a:t>
            </a:r>
            <a:r>
              <a:rPr lang="en-IN" sz="5400" spc="-550" dirty="0" smtClean="0">
                <a:solidFill>
                  <a:srgbClr val="DCAE52"/>
                </a:solidFill>
                <a:latin typeface="Verdana"/>
                <a:cs typeface="Verdana"/>
              </a:rPr>
              <a:t>E</a:t>
            </a:r>
            <a:r>
              <a:rPr lang="en-IN" sz="5400" spc="-805" dirty="0" smtClean="0">
                <a:solidFill>
                  <a:srgbClr val="DCAE52"/>
                </a:solidFill>
                <a:latin typeface="Verdana"/>
                <a:cs typeface="Verdana"/>
              </a:rPr>
              <a:t>R</a:t>
            </a:r>
            <a:r>
              <a:rPr lang="en-IN" sz="5400" spc="-1015" dirty="0" smtClean="0">
                <a:solidFill>
                  <a:srgbClr val="DCAE52"/>
                </a:solidFill>
                <a:latin typeface="Verdana"/>
                <a:cs typeface="Verdana"/>
              </a:rPr>
              <a:t>V</a:t>
            </a:r>
            <a:r>
              <a:rPr lang="en-IN" sz="5400" spc="-915" dirty="0" smtClean="0">
                <a:solidFill>
                  <a:srgbClr val="DCAE52"/>
                </a:solidFill>
                <a:latin typeface="Verdana"/>
                <a:cs typeface="Verdana"/>
              </a:rPr>
              <a:t>I</a:t>
            </a:r>
            <a:r>
              <a:rPr lang="en-IN" sz="5400" spc="-550" dirty="0" smtClean="0">
                <a:solidFill>
                  <a:srgbClr val="DCAE52"/>
                </a:solidFill>
                <a:latin typeface="Verdana"/>
                <a:cs typeface="Verdana"/>
              </a:rPr>
              <a:t>E</a:t>
            </a:r>
            <a:r>
              <a:rPr lang="en-IN" sz="5400" spc="-1085" dirty="0" smtClean="0">
                <a:solidFill>
                  <a:srgbClr val="DCAE52"/>
                </a:solidFill>
                <a:latin typeface="Verdana"/>
                <a:cs typeface="Verdana"/>
              </a:rPr>
              <a:t>W</a:t>
            </a:r>
          </a:p>
          <a:p>
            <a:pPr marL="12700" marR="76200" indent="321310">
              <a:lnSpc>
                <a:spcPct val="101299"/>
              </a:lnSpc>
              <a:spcBef>
                <a:spcPts val="25"/>
              </a:spcBef>
            </a:pPr>
            <a:r>
              <a:rPr lang="en-US" sz="2000" spc="-15" dirty="0" smtClean="0">
                <a:solidFill>
                  <a:srgbClr val="E9E2C9"/>
                </a:solidFill>
                <a:latin typeface="Verdana"/>
                <a:cs typeface="Verdana"/>
              </a:rPr>
              <a:t>Key</a:t>
            </a:r>
            <a:r>
              <a:rPr lang="en-US" sz="2000" spc="-130" dirty="0" smtClean="0">
                <a:solidFill>
                  <a:srgbClr val="E9E2C9"/>
                </a:solidFill>
                <a:latin typeface="Verdana"/>
                <a:cs typeface="Verdana"/>
              </a:rPr>
              <a:t> </a:t>
            </a:r>
            <a:r>
              <a:rPr lang="en-US" sz="2000" spc="50" dirty="0">
                <a:solidFill>
                  <a:srgbClr val="E9E2C9"/>
                </a:solidFill>
                <a:latin typeface="Verdana"/>
                <a:cs typeface="Verdana"/>
              </a:rPr>
              <a:t>c</a:t>
            </a:r>
            <a:r>
              <a:rPr lang="en-US" sz="2000" spc="20" dirty="0">
                <a:solidFill>
                  <a:srgbClr val="E9E2C9"/>
                </a:solidFill>
                <a:latin typeface="Verdana"/>
                <a:cs typeface="Verdana"/>
              </a:rPr>
              <a:t>o</a:t>
            </a:r>
            <a:r>
              <a:rPr lang="en-US" sz="2000" spc="120" dirty="0">
                <a:solidFill>
                  <a:srgbClr val="E9E2C9"/>
                </a:solidFill>
                <a:latin typeface="Verdana"/>
                <a:cs typeface="Verdana"/>
              </a:rPr>
              <a:t>m</a:t>
            </a:r>
            <a:r>
              <a:rPr lang="en-US" sz="2000" spc="75" dirty="0">
                <a:solidFill>
                  <a:srgbClr val="E9E2C9"/>
                </a:solidFill>
                <a:latin typeface="Verdana"/>
                <a:cs typeface="Verdana"/>
              </a:rPr>
              <a:t>p</a:t>
            </a:r>
            <a:r>
              <a:rPr lang="en-US" sz="2000" spc="20" dirty="0">
                <a:solidFill>
                  <a:srgbClr val="E9E2C9"/>
                </a:solidFill>
                <a:latin typeface="Verdana"/>
                <a:cs typeface="Verdana"/>
              </a:rPr>
              <a:t>o</a:t>
            </a:r>
            <a:r>
              <a:rPr lang="en-US" sz="2000" spc="60" dirty="0">
                <a:solidFill>
                  <a:srgbClr val="E9E2C9"/>
                </a:solidFill>
                <a:latin typeface="Verdana"/>
                <a:cs typeface="Verdana"/>
              </a:rPr>
              <a:t>n</a:t>
            </a:r>
            <a:r>
              <a:rPr lang="en-US" sz="2000" spc="35" dirty="0">
                <a:solidFill>
                  <a:srgbClr val="E9E2C9"/>
                </a:solidFill>
                <a:latin typeface="Verdana"/>
                <a:cs typeface="Verdana"/>
              </a:rPr>
              <a:t>en</a:t>
            </a:r>
            <a:r>
              <a:rPr lang="en-US" sz="2000" spc="5" dirty="0">
                <a:solidFill>
                  <a:srgbClr val="E9E2C9"/>
                </a:solidFill>
                <a:latin typeface="Verdana"/>
                <a:cs typeface="Verdana"/>
              </a:rPr>
              <a:t>t</a:t>
            </a:r>
            <a:r>
              <a:rPr lang="en-US" sz="2000" spc="-45" dirty="0">
                <a:solidFill>
                  <a:srgbClr val="E9E2C9"/>
                </a:solidFill>
                <a:latin typeface="Verdana"/>
                <a:cs typeface="Verdana"/>
              </a:rPr>
              <a:t>s</a:t>
            </a:r>
            <a:r>
              <a:rPr lang="en-US" sz="2000" spc="-130" dirty="0">
                <a:solidFill>
                  <a:srgbClr val="E9E2C9"/>
                </a:solidFill>
                <a:latin typeface="Verdana"/>
                <a:cs typeface="Verdana"/>
              </a:rPr>
              <a:t> </a:t>
            </a:r>
            <a:r>
              <a:rPr lang="en-US" sz="2000" spc="-20" dirty="0">
                <a:solidFill>
                  <a:srgbClr val="E9E2C9"/>
                </a:solidFill>
                <a:latin typeface="Verdana"/>
                <a:cs typeface="Verdana"/>
              </a:rPr>
              <a:t>a</a:t>
            </a:r>
            <a:r>
              <a:rPr lang="en-US" sz="2000" spc="60" dirty="0">
                <a:solidFill>
                  <a:srgbClr val="E9E2C9"/>
                </a:solidFill>
                <a:latin typeface="Verdana"/>
                <a:cs typeface="Verdana"/>
              </a:rPr>
              <a:t>n</a:t>
            </a:r>
            <a:r>
              <a:rPr lang="en-US" sz="2000" spc="75" dirty="0">
                <a:solidFill>
                  <a:srgbClr val="E9E2C9"/>
                </a:solidFill>
                <a:latin typeface="Verdana"/>
                <a:cs typeface="Verdana"/>
              </a:rPr>
              <a:t>d</a:t>
            </a:r>
            <a:r>
              <a:rPr lang="en-US" sz="2000" spc="-130" dirty="0">
                <a:solidFill>
                  <a:srgbClr val="E9E2C9"/>
                </a:solidFill>
                <a:latin typeface="Verdana"/>
                <a:cs typeface="Verdana"/>
              </a:rPr>
              <a:t> </a:t>
            </a:r>
            <a:r>
              <a:rPr lang="en-US" sz="2000" spc="-130" dirty="0" smtClean="0">
                <a:solidFill>
                  <a:srgbClr val="E9E2C9"/>
                </a:solidFill>
                <a:latin typeface="Verdana"/>
                <a:cs typeface="Verdana"/>
              </a:rPr>
              <a:t>        </a:t>
            </a:r>
            <a:r>
              <a:rPr lang="en-US" sz="2000" spc="5" dirty="0" smtClean="0">
                <a:solidFill>
                  <a:srgbClr val="E9E2C9"/>
                </a:solidFill>
                <a:latin typeface="Verdana"/>
                <a:cs typeface="Verdana"/>
              </a:rPr>
              <a:t>t</a:t>
            </a:r>
            <a:r>
              <a:rPr lang="en-US" sz="2000" spc="60" dirty="0" smtClean="0">
                <a:solidFill>
                  <a:srgbClr val="E9E2C9"/>
                </a:solidFill>
                <a:latin typeface="Verdana"/>
                <a:cs typeface="Verdana"/>
              </a:rPr>
              <a:t>h</a:t>
            </a:r>
            <a:r>
              <a:rPr lang="en-US" sz="2000" dirty="0" smtClean="0">
                <a:solidFill>
                  <a:srgbClr val="E9E2C9"/>
                </a:solidFill>
                <a:latin typeface="Verdana"/>
                <a:cs typeface="Verdana"/>
              </a:rPr>
              <a:t>e</a:t>
            </a:r>
            <a:r>
              <a:rPr lang="en-US" sz="2000" spc="-5" dirty="0" smtClean="0">
                <a:solidFill>
                  <a:srgbClr val="E9E2C9"/>
                </a:solidFill>
                <a:latin typeface="Verdana"/>
                <a:cs typeface="Verdana"/>
              </a:rPr>
              <a:t>i</a:t>
            </a:r>
            <a:r>
              <a:rPr lang="en-US" sz="2000" spc="-35" dirty="0" smtClean="0">
                <a:solidFill>
                  <a:srgbClr val="E9E2C9"/>
                </a:solidFill>
                <a:latin typeface="Verdana"/>
                <a:cs typeface="Verdana"/>
              </a:rPr>
              <a:t>r  </a:t>
            </a:r>
            <a:r>
              <a:rPr lang="en-US" sz="2000" spc="65" dirty="0">
                <a:solidFill>
                  <a:srgbClr val="E9E2C9"/>
                </a:solidFill>
                <a:latin typeface="Verdana"/>
                <a:cs typeface="Verdana"/>
              </a:rPr>
              <a:t>m</a:t>
            </a:r>
            <a:r>
              <a:rPr lang="en-US" sz="2000" spc="35" dirty="0">
                <a:solidFill>
                  <a:srgbClr val="E9E2C9"/>
                </a:solidFill>
                <a:latin typeface="Verdana"/>
                <a:cs typeface="Verdana"/>
              </a:rPr>
              <a:t>a</a:t>
            </a:r>
            <a:r>
              <a:rPr lang="en-US" sz="2000" spc="-15" dirty="0">
                <a:solidFill>
                  <a:srgbClr val="E9E2C9"/>
                </a:solidFill>
                <a:latin typeface="Verdana"/>
                <a:cs typeface="Verdana"/>
              </a:rPr>
              <a:t>i</a:t>
            </a:r>
            <a:r>
              <a:rPr lang="en-US" sz="2000" spc="60" dirty="0">
                <a:solidFill>
                  <a:srgbClr val="E9E2C9"/>
                </a:solidFill>
                <a:latin typeface="Verdana"/>
                <a:cs typeface="Verdana"/>
              </a:rPr>
              <a:t>n</a:t>
            </a:r>
            <a:r>
              <a:rPr lang="en-US" sz="2000" spc="-130" dirty="0">
                <a:solidFill>
                  <a:srgbClr val="E9E2C9"/>
                </a:solidFill>
                <a:latin typeface="Verdana"/>
                <a:cs typeface="Verdana"/>
              </a:rPr>
              <a:t> </a:t>
            </a:r>
            <a:r>
              <a:rPr lang="en-US" sz="2000" spc="-20" dirty="0">
                <a:solidFill>
                  <a:srgbClr val="E9E2C9"/>
                </a:solidFill>
                <a:latin typeface="Verdana"/>
                <a:cs typeface="Verdana"/>
              </a:rPr>
              <a:t>f</a:t>
            </a:r>
            <a:r>
              <a:rPr lang="en-US" sz="2000" spc="50" dirty="0">
                <a:solidFill>
                  <a:srgbClr val="E9E2C9"/>
                </a:solidFill>
                <a:latin typeface="Verdana"/>
                <a:cs typeface="Verdana"/>
              </a:rPr>
              <a:t>u</a:t>
            </a:r>
            <a:r>
              <a:rPr lang="en-US" sz="2000" spc="65" dirty="0">
                <a:solidFill>
                  <a:srgbClr val="E9E2C9"/>
                </a:solidFill>
                <a:latin typeface="Verdana"/>
                <a:cs typeface="Verdana"/>
              </a:rPr>
              <a:t>n</a:t>
            </a:r>
            <a:r>
              <a:rPr lang="en-US" sz="2000" spc="45" dirty="0">
                <a:solidFill>
                  <a:srgbClr val="E9E2C9"/>
                </a:solidFill>
                <a:latin typeface="Verdana"/>
                <a:cs typeface="Verdana"/>
              </a:rPr>
              <a:t>c</a:t>
            </a:r>
            <a:r>
              <a:rPr lang="en-US" sz="2000" spc="5" dirty="0">
                <a:solidFill>
                  <a:srgbClr val="E9E2C9"/>
                </a:solidFill>
                <a:latin typeface="Verdana"/>
                <a:cs typeface="Verdana"/>
              </a:rPr>
              <a:t>t</a:t>
            </a:r>
            <a:r>
              <a:rPr lang="en-US" sz="2000" spc="-15" dirty="0">
                <a:solidFill>
                  <a:srgbClr val="E9E2C9"/>
                </a:solidFill>
                <a:latin typeface="Verdana"/>
                <a:cs typeface="Verdana"/>
              </a:rPr>
              <a:t>i</a:t>
            </a:r>
            <a:r>
              <a:rPr lang="en-US" sz="2000" spc="20" dirty="0">
                <a:solidFill>
                  <a:srgbClr val="E9E2C9"/>
                </a:solidFill>
                <a:latin typeface="Verdana"/>
                <a:cs typeface="Verdana"/>
              </a:rPr>
              <a:t>on</a:t>
            </a:r>
            <a:r>
              <a:rPr lang="en-US" sz="2000" spc="15" dirty="0">
                <a:solidFill>
                  <a:srgbClr val="E9E2C9"/>
                </a:solidFill>
                <a:latin typeface="Verdana"/>
                <a:cs typeface="Verdana"/>
              </a:rPr>
              <a:t>a</a:t>
            </a:r>
            <a:r>
              <a:rPr lang="en-US" sz="2000" spc="-15" dirty="0">
                <a:solidFill>
                  <a:srgbClr val="E9E2C9"/>
                </a:solidFill>
                <a:latin typeface="Verdana"/>
                <a:cs typeface="Verdana"/>
              </a:rPr>
              <a:t>li</a:t>
            </a:r>
            <a:r>
              <a:rPr lang="en-US" sz="2000" spc="5" dirty="0">
                <a:solidFill>
                  <a:srgbClr val="E9E2C9"/>
                </a:solidFill>
                <a:latin typeface="Verdana"/>
                <a:cs typeface="Verdana"/>
              </a:rPr>
              <a:t>t</a:t>
            </a:r>
            <a:r>
              <a:rPr lang="en-US" sz="2000" spc="-15" dirty="0">
                <a:solidFill>
                  <a:srgbClr val="E9E2C9"/>
                </a:solidFill>
                <a:latin typeface="Verdana"/>
                <a:cs typeface="Verdana"/>
              </a:rPr>
              <a:t>i</a:t>
            </a:r>
            <a:r>
              <a:rPr lang="en-US" sz="2000" spc="10" dirty="0">
                <a:solidFill>
                  <a:srgbClr val="E9E2C9"/>
                </a:solidFill>
                <a:latin typeface="Verdana"/>
                <a:cs typeface="Verdana"/>
              </a:rPr>
              <a:t>e</a:t>
            </a:r>
            <a:r>
              <a:rPr lang="en-US" sz="2000" spc="-45" dirty="0">
                <a:solidFill>
                  <a:srgbClr val="E9E2C9"/>
                </a:solidFill>
                <a:latin typeface="Verdana"/>
                <a:cs typeface="Verdana"/>
              </a:rPr>
              <a:t>s</a:t>
            </a:r>
            <a:endParaRPr lang="en-US" sz="2000" dirty="0">
              <a:latin typeface="Verdana"/>
              <a:cs typeface="Verdana"/>
            </a:endParaRPr>
          </a:p>
          <a:p>
            <a:pPr marL="12700" marR="76200" indent="321310">
              <a:lnSpc>
                <a:spcPct val="101299"/>
              </a:lnSpc>
              <a:spcBef>
                <a:spcPts val="25"/>
              </a:spcBef>
            </a:pPr>
            <a:endParaRPr lang="en-IN" sz="4800" dirty="0">
              <a:latin typeface="Verdana"/>
              <a:cs typeface="Verdana"/>
            </a:endParaRPr>
          </a:p>
        </p:txBody>
      </p:sp>
    </p:spTree>
    <p:extLst>
      <p:ext uri="{BB962C8B-B14F-4D97-AF65-F5344CB8AC3E}">
        <p14:creationId xmlns:p14="http://schemas.microsoft.com/office/powerpoint/2010/main" val="41410930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440" dirty="0">
                <a:solidFill>
                  <a:schemeClr val="accent4"/>
                </a:solidFill>
                <a:latin typeface="Verdana" panose="020B0604030504040204" pitchFamily="34" charset="0"/>
                <a:ea typeface="Verdana" panose="020B0604030504040204" pitchFamily="34" charset="0"/>
              </a:rPr>
              <a:t>K</a:t>
            </a:r>
            <a:r>
              <a:rPr lang="en-IN" spc="-395" dirty="0">
                <a:solidFill>
                  <a:schemeClr val="accent4"/>
                </a:solidFill>
                <a:latin typeface="Verdana" panose="020B0604030504040204" pitchFamily="34" charset="0"/>
                <a:ea typeface="Verdana" panose="020B0604030504040204" pitchFamily="34" charset="0"/>
              </a:rPr>
              <a:t>E</a:t>
            </a:r>
            <a:r>
              <a:rPr lang="en-IN" spc="-425" dirty="0">
                <a:solidFill>
                  <a:schemeClr val="accent4"/>
                </a:solidFill>
                <a:latin typeface="Verdana" panose="020B0604030504040204" pitchFamily="34" charset="0"/>
                <a:ea typeface="Verdana" panose="020B0604030504040204" pitchFamily="34" charset="0"/>
              </a:rPr>
              <a:t>Y</a:t>
            </a:r>
            <a:r>
              <a:rPr lang="en-IN" spc="-335" dirty="0">
                <a:solidFill>
                  <a:schemeClr val="accent4"/>
                </a:solidFill>
                <a:latin typeface="Verdana" panose="020B0604030504040204" pitchFamily="34" charset="0"/>
                <a:ea typeface="Verdana" panose="020B0604030504040204" pitchFamily="34" charset="0"/>
              </a:rPr>
              <a:t> </a:t>
            </a:r>
            <a:r>
              <a:rPr lang="en-IN" spc="-575" dirty="0">
                <a:solidFill>
                  <a:schemeClr val="accent4"/>
                </a:solidFill>
                <a:latin typeface="Verdana" panose="020B0604030504040204" pitchFamily="34" charset="0"/>
                <a:ea typeface="Verdana" panose="020B0604030504040204" pitchFamily="34" charset="0"/>
              </a:rPr>
              <a:t>C</a:t>
            </a:r>
            <a:r>
              <a:rPr lang="en-IN" spc="-630" dirty="0">
                <a:solidFill>
                  <a:schemeClr val="accent4"/>
                </a:solidFill>
                <a:latin typeface="Verdana" panose="020B0604030504040204" pitchFamily="34" charset="0"/>
                <a:ea typeface="Verdana" panose="020B0604030504040204" pitchFamily="34" charset="0"/>
              </a:rPr>
              <a:t>O</a:t>
            </a:r>
            <a:r>
              <a:rPr lang="en-IN" spc="-465" dirty="0">
                <a:solidFill>
                  <a:schemeClr val="accent4"/>
                </a:solidFill>
                <a:latin typeface="Verdana" panose="020B0604030504040204" pitchFamily="34" charset="0"/>
                <a:ea typeface="Verdana" panose="020B0604030504040204" pitchFamily="34" charset="0"/>
              </a:rPr>
              <a:t>M</a:t>
            </a:r>
            <a:r>
              <a:rPr lang="en-IN" spc="-325" dirty="0">
                <a:solidFill>
                  <a:schemeClr val="accent4"/>
                </a:solidFill>
                <a:latin typeface="Verdana" panose="020B0604030504040204" pitchFamily="34" charset="0"/>
                <a:ea typeface="Verdana" panose="020B0604030504040204" pitchFamily="34" charset="0"/>
              </a:rPr>
              <a:t>P</a:t>
            </a:r>
            <a:r>
              <a:rPr lang="en-IN" spc="-710" dirty="0">
                <a:solidFill>
                  <a:schemeClr val="accent4"/>
                </a:solidFill>
                <a:latin typeface="Verdana" panose="020B0604030504040204" pitchFamily="34" charset="0"/>
                <a:ea typeface="Verdana" panose="020B0604030504040204" pitchFamily="34" charset="0"/>
              </a:rPr>
              <a:t>O</a:t>
            </a:r>
            <a:r>
              <a:rPr lang="en-IN" spc="-550" dirty="0">
                <a:solidFill>
                  <a:schemeClr val="accent4"/>
                </a:solidFill>
                <a:latin typeface="Verdana" panose="020B0604030504040204" pitchFamily="34" charset="0"/>
                <a:ea typeface="Verdana" panose="020B0604030504040204" pitchFamily="34" charset="0"/>
              </a:rPr>
              <a:t>N</a:t>
            </a:r>
            <a:r>
              <a:rPr lang="en-IN" spc="-340" dirty="0">
                <a:solidFill>
                  <a:schemeClr val="accent4"/>
                </a:solidFill>
                <a:latin typeface="Verdana" panose="020B0604030504040204" pitchFamily="34" charset="0"/>
                <a:ea typeface="Verdana" panose="020B0604030504040204" pitchFamily="34" charset="0"/>
              </a:rPr>
              <a:t>E</a:t>
            </a:r>
            <a:r>
              <a:rPr lang="en-IN" spc="-550" dirty="0">
                <a:solidFill>
                  <a:schemeClr val="accent4"/>
                </a:solidFill>
                <a:latin typeface="Verdana" panose="020B0604030504040204" pitchFamily="34" charset="0"/>
                <a:ea typeface="Verdana" panose="020B0604030504040204" pitchFamily="34" charset="0"/>
              </a:rPr>
              <a:t>N</a:t>
            </a:r>
            <a:r>
              <a:rPr lang="en-IN" spc="-505" dirty="0">
                <a:solidFill>
                  <a:schemeClr val="accent4"/>
                </a:solidFill>
                <a:latin typeface="Verdana" panose="020B0604030504040204" pitchFamily="34" charset="0"/>
                <a:ea typeface="Verdana" panose="020B0604030504040204" pitchFamily="34" charset="0"/>
              </a:rPr>
              <a:t>T</a:t>
            </a:r>
            <a:r>
              <a:rPr lang="en-IN" spc="-465" dirty="0">
                <a:solidFill>
                  <a:schemeClr val="accent4"/>
                </a:solidFill>
                <a:latin typeface="Verdana" panose="020B0604030504040204" pitchFamily="34" charset="0"/>
                <a:ea typeface="Verdana" panose="020B0604030504040204" pitchFamily="34" charset="0"/>
              </a:rPr>
              <a:t>S</a:t>
            </a:r>
            <a:endParaRPr lang="en-IN" dirty="0">
              <a:solidFill>
                <a:schemeClr val="accent4"/>
              </a:solidFill>
              <a:latin typeface="Verdana" panose="020B0604030504040204" pitchFamily="34" charset="0"/>
              <a:ea typeface="Verdana" panose="020B0604030504040204" pitchFamily="34" charset="0"/>
            </a:endParaRPr>
          </a:p>
        </p:txBody>
      </p:sp>
      <p:grpSp>
        <p:nvGrpSpPr>
          <p:cNvPr id="4" name="object 11"/>
          <p:cNvGrpSpPr/>
          <p:nvPr/>
        </p:nvGrpSpPr>
        <p:grpSpPr>
          <a:xfrm>
            <a:off x="4282846" y="2965400"/>
            <a:ext cx="2425065" cy="2228850"/>
            <a:chOff x="3359737" y="1746200"/>
            <a:chExt cx="2425065" cy="2228850"/>
          </a:xfrm>
        </p:grpSpPr>
        <p:sp>
          <p:nvSpPr>
            <p:cNvPr id="5" name="object 12"/>
            <p:cNvSpPr/>
            <p:nvPr/>
          </p:nvSpPr>
          <p:spPr>
            <a:xfrm>
              <a:off x="3364500" y="1788349"/>
              <a:ext cx="155575" cy="805180"/>
            </a:xfrm>
            <a:custGeom>
              <a:avLst/>
              <a:gdLst/>
              <a:ahLst/>
              <a:cxnLst/>
              <a:rect l="l" t="t" r="r" b="b"/>
              <a:pathLst>
                <a:path w="155575" h="805180">
                  <a:moveTo>
                    <a:pt x="0" y="804900"/>
                  </a:moveTo>
                  <a:lnTo>
                    <a:pt x="0" y="0"/>
                  </a:lnTo>
                  <a:lnTo>
                    <a:pt x="155400" y="0"/>
                  </a:lnTo>
                </a:path>
              </a:pathLst>
            </a:custGeom>
            <a:ln w="9525">
              <a:solidFill>
                <a:srgbClr val="DCAE52"/>
              </a:solidFill>
            </a:ln>
          </p:spPr>
          <p:txBody>
            <a:bodyPr wrap="square" lIns="0" tIns="0" rIns="0" bIns="0" rtlCol="0"/>
            <a:lstStyle/>
            <a:p>
              <a:endParaRPr/>
            </a:p>
          </p:txBody>
        </p:sp>
        <p:sp>
          <p:nvSpPr>
            <p:cNvPr id="6" name="object 13"/>
            <p:cNvSpPr/>
            <p:nvPr/>
          </p:nvSpPr>
          <p:spPr>
            <a:xfrm>
              <a:off x="4273925" y="3523282"/>
              <a:ext cx="1348105" cy="367030"/>
            </a:xfrm>
            <a:custGeom>
              <a:avLst/>
              <a:gdLst/>
              <a:ahLst/>
              <a:cxnLst/>
              <a:rect l="l" t="t" r="r" b="b"/>
              <a:pathLst>
                <a:path w="1348104" h="367029">
                  <a:moveTo>
                    <a:pt x="1348088" y="0"/>
                  </a:moveTo>
                  <a:lnTo>
                    <a:pt x="674044" y="0"/>
                  </a:lnTo>
                  <a:lnTo>
                    <a:pt x="674044" y="366518"/>
                  </a:lnTo>
                  <a:lnTo>
                    <a:pt x="0" y="366518"/>
                  </a:lnTo>
                </a:path>
              </a:pathLst>
            </a:custGeom>
            <a:ln w="9525">
              <a:solidFill>
                <a:srgbClr val="DCAE52"/>
              </a:solidFill>
            </a:ln>
          </p:spPr>
          <p:txBody>
            <a:bodyPr wrap="square" lIns="0" tIns="0" rIns="0" bIns="0" rtlCol="0"/>
            <a:lstStyle/>
            <a:p>
              <a:endParaRPr/>
            </a:p>
          </p:txBody>
        </p:sp>
        <p:pic>
          <p:nvPicPr>
            <p:cNvPr id="7" name="object 14"/>
            <p:cNvPicPr/>
            <p:nvPr/>
          </p:nvPicPr>
          <p:blipFill>
            <a:blip r:embed="rId2" cstate="print"/>
            <a:stretch>
              <a:fillRect/>
            </a:stretch>
          </p:blipFill>
          <p:spPr>
            <a:xfrm>
              <a:off x="3551625" y="1889819"/>
              <a:ext cx="1124755" cy="2084699"/>
            </a:xfrm>
            <a:prstGeom prst="rect">
              <a:avLst/>
            </a:prstGeom>
          </p:spPr>
        </p:pic>
        <p:pic>
          <p:nvPicPr>
            <p:cNvPr id="8" name="object 15"/>
            <p:cNvPicPr/>
            <p:nvPr/>
          </p:nvPicPr>
          <p:blipFill>
            <a:blip r:embed="rId3" cstate="print"/>
            <a:stretch>
              <a:fillRect/>
            </a:stretch>
          </p:blipFill>
          <p:spPr>
            <a:xfrm>
              <a:off x="3551625" y="1889819"/>
              <a:ext cx="1962125" cy="1057365"/>
            </a:xfrm>
            <a:prstGeom prst="rect">
              <a:avLst/>
            </a:prstGeom>
          </p:spPr>
        </p:pic>
        <p:pic>
          <p:nvPicPr>
            <p:cNvPr id="9" name="object 16"/>
            <p:cNvPicPr/>
            <p:nvPr/>
          </p:nvPicPr>
          <p:blipFill>
            <a:blip r:embed="rId4" cstate="print"/>
            <a:stretch>
              <a:fillRect/>
            </a:stretch>
          </p:blipFill>
          <p:spPr>
            <a:xfrm>
              <a:off x="4201484" y="2754330"/>
              <a:ext cx="1312268" cy="1220188"/>
            </a:xfrm>
            <a:prstGeom prst="rect">
              <a:avLst/>
            </a:prstGeom>
          </p:spPr>
        </p:pic>
        <p:sp>
          <p:nvSpPr>
            <p:cNvPr id="10" name="object 17"/>
            <p:cNvSpPr/>
            <p:nvPr/>
          </p:nvSpPr>
          <p:spPr>
            <a:xfrm>
              <a:off x="3551685" y="1779850"/>
              <a:ext cx="1171575" cy="2118995"/>
            </a:xfrm>
            <a:custGeom>
              <a:avLst/>
              <a:gdLst/>
              <a:ahLst/>
              <a:cxnLst/>
              <a:rect l="l" t="t" r="r" b="b"/>
              <a:pathLst>
                <a:path w="1171575" h="2118995">
                  <a:moveTo>
                    <a:pt x="0" y="0"/>
                  </a:moveTo>
                  <a:lnTo>
                    <a:pt x="676763" y="2118454"/>
                  </a:lnTo>
                  <a:lnTo>
                    <a:pt x="1171323" y="1074485"/>
                  </a:lnTo>
                  <a:lnTo>
                    <a:pt x="0" y="0"/>
                  </a:lnTo>
                  <a:close/>
                </a:path>
              </a:pathLst>
            </a:custGeom>
            <a:ln w="9525">
              <a:solidFill>
                <a:srgbClr val="DCAE52"/>
              </a:solidFill>
            </a:ln>
          </p:spPr>
          <p:txBody>
            <a:bodyPr wrap="square" lIns="0" tIns="0" rIns="0" bIns="0" rtlCol="0"/>
            <a:lstStyle/>
            <a:p>
              <a:endParaRPr/>
            </a:p>
          </p:txBody>
        </p:sp>
        <p:sp>
          <p:nvSpPr>
            <p:cNvPr id="11" name="object 18"/>
            <p:cNvSpPr/>
            <p:nvPr/>
          </p:nvSpPr>
          <p:spPr>
            <a:xfrm>
              <a:off x="5611899" y="2006493"/>
              <a:ext cx="168275" cy="624205"/>
            </a:xfrm>
            <a:custGeom>
              <a:avLst/>
              <a:gdLst/>
              <a:ahLst/>
              <a:cxnLst/>
              <a:rect l="l" t="t" r="r" b="b"/>
              <a:pathLst>
                <a:path w="168275" h="624205">
                  <a:moveTo>
                    <a:pt x="167700" y="0"/>
                  </a:moveTo>
                  <a:lnTo>
                    <a:pt x="0" y="0"/>
                  </a:lnTo>
                  <a:lnTo>
                    <a:pt x="0" y="623700"/>
                  </a:lnTo>
                </a:path>
              </a:pathLst>
            </a:custGeom>
            <a:ln w="9525">
              <a:solidFill>
                <a:srgbClr val="DCAE52"/>
              </a:solidFill>
            </a:ln>
          </p:spPr>
          <p:txBody>
            <a:bodyPr wrap="square" lIns="0" tIns="0" rIns="0" bIns="0" rtlCol="0"/>
            <a:lstStyle/>
            <a:p>
              <a:endParaRPr/>
            </a:p>
          </p:txBody>
        </p:sp>
        <p:sp>
          <p:nvSpPr>
            <p:cNvPr id="12" name="object 19"/>
            <p:cNvSpPr/>
            <p:nvPr/>
          </p:nvSpPr>
          <p:spPr>
            <a:xfrm>
              <a:off x="3551685" y="1779850"/>
              <a:ext cx="2043430" cy="1075055"/>
            </a:xfrm>
            <a:custGeom>
              <a:avLst/>
              <a:gdLst/>
              <a:ahLst/>
              <a:cxnLst/>
              <a:rect l="l" t="t" r="r" b="b"/>
              <a:pathLst>
                <a:path w="2043429" h="1075055">
                  <a:moveTo>
                    <a:pt x="0" y="0"/>
                  </a:moveTo>
                  <a:lnTo>
                    <a:pt x="1171323" y="1074486"/>
                  </a:lnTo>
                  <a:lnTo>
                    <a:pt x="2043362" y="878508"/>
                  </a:lnTo>
                  <a:lnTo>
                    <a:pt x="0" y="0"/>
                  </a:lnTo>
                  <a:close/>
                </a:path>
              </a:pathLst>
            </a:custGeom>
            <a:ln w="9525">
              <a:solidFill>
                <a:srgbClr val="DCAE52"/>
              </a:solidFill>
            </a:ln>
          </p:spPr>
          <p:txBody>
            <a:bodyPr wrap="square" lIns="0" tIns="0" rIns="0" bIns="0" rtlCol="0"/>
            <a:lstStyle/>
            <a:p>
              <a:endParaRPr/>
            </a:p>
          </p:txBody>
        </p:sp>
        <p:sp>
          <p:nvSpPr>
            <p:cNvPr id="13" name="object 20"/>
            <p:cNvSpPr/>
            <p:nvPr/>
          </p:nvSpPr>
          <p:spPr>
            <a:xfrm>
              <a:off x="4228449" y="2658358"/>
              <a:ext cx="1367155" cy="1240155"/>
            </a:xfrm>
            <a:custGeom>
              <a:avLst/>
              <a:gdLst/>
              <a:ahLst/>
              <a:cxnLst/>
              <a:rect l="l" t="t" r="r" b="b"/>
              <a:pathLst>
                <a:path w="1367154" h="1240154">
                  <a:moveTo>
                    <a:pt x="1366598" y="0"/>
                  </a:moveTo>
                  <a:lnTo>
                    <a:pt x="494559" y="195977"/>
                  </a:lnTo>
                  <a:lnTo>
                    <a:pt x="0" y="1239945"/>
                  </a:lnTo>
                  <a:lnTo>
                    <a:pt x="1366598" y="0"/>
                  </a:lnTo>
                  <a:close/>
                </a:path>
              </a:pathLst>
            </a:custGeom>
            <a:ln w="9525">
              <a:solidFill>
                <a:srgbClr val="DCAE52"/>
              </a:solidFill>
            </a:ln>
          </p:spPr>
          <p:txBody>
            <a:bodyPr wrap="square" lIns="0" tIns="0" rIns="0" bIns="0" rtlCol="0"/>
            <a:lstStyle/>
            <a:p>
              <a:endParaRPr/>
            </a:p>
          </p:txBody>
        </p:sp>
        <p:pic>
          <p:nvPicPr>
            <p:cNvPr id="14" name="object 21"/>
            <p:cNvPicPr/>
            <p:nvPr/>
          </p:nvPicPr>
          <p:blipFill>
            <a:blip r:embed="rId5" cstate="print"/>
            <a:stretch>
              <a:fillRect/>
            </a:stretch>
          </p:blipFill>
          <p:spPr>
            <a:xfrm>
              <a:off x="4189624" y="3847650"/>
              <a:ext cx="84300" cy="84299"/>
            </a:xfrm>
            <a:prstGeom prst="rect">
              <a:avLst/>
            </a:prstGeom>
          </p:spPr>
        </p:pic>
        <p:pic>
          <p:nvPicPr>
            <p:cNvPr id="15" name="object 22"/>
            <p:cNvPicPr/>
            <p:nvPr/>
          </p:nvPicPr>
          <p:blipFill>
            <a:blip r:embed="rId6" cstate="print"/>
            <a:stretch>
              <a:fillRect/>
            </a:stretch>
          </p:blipFill>
          <p:spPr>
            <a:xfrm>
              <a:off x="3519900" y="1746200"/>
              <a:ext cx="84300" cy="84300"/>
            </a:xfrm>
            <a:prstGeom prst="rect">
              <a:avLst/>
            </a:prstGeom>
          </p:spPr>
        </p:pic>
        <p:pic>
          <p:nvPicPr>
            <p:cNvPr id="16" name="object 23"/>
            <p:cNvPicPr/>
            <p:nvPr/>
          </p:nvPicPr>
          <p:blipFill>
            <a:blip r:embed="rId6" cstate="print"/>
            <a:stretch>
              <a:fillRect/>
            </a:stretch>
          </p:blipFill>
          <p:spPr>
            <a:xfrm>
              <a:off x="5539799" y="2617725"/>
              <a:ext cx="84300" cy="84300"/>
            </a:xfrm>
            <a:prstGeom prst="rect">
              <a:avLst/>
            </a:prstGeom>
          </p:spPr>
        </p:pic>
      </p:grpSp>
      <p:sp>
        <p:nvSpPr>
          <p:cNvPr id="17" name="Rectangle 16"/>
          <p:cNvSpPr/>
          <p:nvPr/>
        </p:nvSpPr>
        <p:spPr>
          <a:xfrm>
            <a:off x="6810104" y="2376439"/>
            <a:ext cx="2882538" cy="1346522"/>
          </a:xfrm>
          <a:prstGeom prst="rect">
            <a:avLst/>
          </a:prstGeom>
        </p:spPr>
        <p:txBody>
          <a:bodyPr wrap="square">
            <a:spAutoFit/>
          </a:bodyPr>
          <a:lstStyle/>
          <a:p>
            <a:pPr marL="12700">
              <a:lnSpc>
                <a:spcPct val="100000"/>
              </a:lnSpc>
              <a:spcBef>
                <a:spcPts val="100"/>
              </a:spcBef>
            </a:pPr>
            <a:r>
              <a:rPr lang="en-US" sz="2400" spc="-225" dirty="0" smtClean="0">
                <a:solidFill>
                  <a:srgbClr val="DCAE52"/>
                </a:solidFill>
                <a:latin typeface="Verdana"/>
                <a:cs typeface="Verdana"/>
              </a:rPr>
              <a:t>Habit</a:t>
            </a:r>
            <a:endParaRPr lang="en-US" sz="2400" dirty="0" smtClean="0">
              <a:latin typeface="Verdana"/>
              <a:cs typeface="Verdana"/>
            </a:endParaRPr>
          </a:p>
          <a:p>
            <a:pPr marL="12700" marR="5080">
              <a:lnSpc>
                <a:spcPts val="1700"/>
              </a:lnSpc>
              <a:spcBef>
                <a:spcPts val="55"/>
              </a:spcBef>
            </a:pPr>
            <a:r>
              <a:rPr lang="en-US" sz="1400" dirty="0">
                <a:latin typeface="Verdana" panose="020B0604030504040204" pitchFamily="34" charset="0"/>
                <a:ea typeface="Verdana" panose="020B0604030504040204" pitchFamily="34" charset="0"/>
              </a:rPr>
              <a:t>Represents individual habits and provides analytics such as completion rate and streak computation.</a:t>
            </a:r>
            <a:endParaRPr lang="en-US" sz="1400" dirty="0">
              <a:latin typeface="Verdana" panose="020B0604030504040204" pitchFamily="34" charset="0"/>
              <a:ea typeface="Verdana" panose="020B0604030504040204" pitchFamily="34" charset="0"/>
              <a:cs typeface="Verdana"/>
            </a:endParaRPr>
          </a:p>
        </p:txBody>
      </p:sp>
      <p:sp>
        <p:nvSpPr>
          <p:cNvPr id="18" name="Rectangle 17"/>
          <p:cNvSpPr/>
          <p:nvPr/>
        </p:nvSpPr>
        <p:spPr>
          <a:xfrm>
            <a:off x="6590616" y="4393589"/>
            <a:ext cx="3102026" cy="1128514"/>
          </a:xfrm>
          <a:prstGeom prst="rect">
            <a:avLst/>
          </a:prstGeom>
        </p:spPr>
        <p:txBody>
          <a:bodyPr wrap="square">
            <a:spAutoFit/>
          </a:bodyPr>
          <a:lstStyle/>
          <a:p>
            <a:pPr marL="12700">
              <a:lnSpc>
                <a:spcPct val="100000"/>
              </a:lnSpc>
              <a:spcBef>
                <a:spcPts val="100"/>
              </a:spcBef>
            </a:pPr>
            <a:r>
              <a:rPr lang="en-US" sz="2400" spc="-270" dirty="0" smtClean="0">
                <a:solidFill>
                  <a:srgbClr val="DCAE52"/>
                </a:solidFill>
                <a:latin typeface="Verdana"/>
                <a:cs typeface="Verdana"/>
              </a:rPr>
              <a:t>HabitTrackerGUI</a:t>
            </a:r>
            <a:endParaRPr lang="en-US" sz="2400" dirty="0" smtClean="0">
              <a:latin typeface="Verdana"/>
              <a:cs typeface="Verdana"/>
            </a:endParaRPr>
          </a:p>
          <a:p>
            <a:pPr marL="12700" marR="5080">
              <a:lnSpc>
                <a:spcPts val="1700"/>
              </a:lnSpc>
              <a:spcBef>
                <a:spcPts val="55"/>
              </a:spcBef>
            </a:pPr>
            <a:r>
              <a:rPr lang="en-US" sz="1400" spc="-45" dirty="0">
                <a:solidFill>
                  <a:srgbClr val="E9E2C9"/>
                </a:solidFill>
                <a:latin typeface="Verdana"/>
                <a:cs typeface="Verdana"/>
              </a:rPr>
              <a:t>Se</a:t>
            </a:r>
            <a:r>
              <a:rPr lang="en-US" sz="1400" spc="-55" dirty="0">
                <a:solidFill>
                  <a:srgbClr val="E9E2C9"/>
                </a:solidFill>
                <a:latin typeface="Verdana"/>
                <a:cs typeface="Verdana"/>
              </a:rPr>
              <a:t>rv</a:t>
            </a:r>
            <a:r>
              <a:rPr lang="en-US" sz="1400" spc="10" dirty="0">
                <a:solidFill>
                  <a:srgbClr val="E9E2C9"/>
                </a:solidFill>
                <a:latin typeface="Verdana"/>
                <a:cs typeface="Verdana"/>
              </a:rPr>
              <a:t>e</a:t>
            </a:r>
            <a:r>
              <a:rPr lang="en-US" sz="1400" spc="-45" dirty="0">
                <a:solidFill>
                  <a:srgbClr val="E9E2C9"/>
                </a:solidFill>
                <a:latin typeface="Verdana"/>
                <a:cs typeface="Verdana"/>
              </a:rPr>
              <a:t>s</a:t>
            </a:r>
            <a:r>
              <a:rPr lang="en-US" sz="1400" spc="-130" dirty="0">
                <a:solidFill>
                  <a:srgbClr val="E9E2C9"/>
                </a:solidFill>
                <a:latin typeface="Verdana"/>
                <a:cs typeface="Verdana"/>
              </a:rPr>
              <a:t> </a:t>
            </a:r>
            <a:r>
              <a:rPr lang="en-US" sz="1400" spc="-20" dirty="0">
                <a:solidFill>
                  <a:srgbClr val="E9E2C9"/>
                </a:solidFill>
                <a:latin typeface="Verdana"/>
                <a:cs typeface="Verdana"/>
              </a:rPr>
              <a:t>a</a:t>
            </a:r>
            <a:r>
              <a:rPr lang="en-US" sz="1400" spc="-45" dirty="0">
                <a:solidFill>
                  <a:srgbClr val="E9E2C9"/>
                </a:solidFill>
                <a:latin typeface="Verdana"/>
                <a:cs typeface="Verdana"/>
              </a:rPr>
              <a:t>s</a:t>
            </a:r>
            <a:r>
              <a:rPr lang="en-US" sz="1400" spc="-130" dirty="0">
                <a:solidFill>
                  <a:srgbClr val="E9E2C9"/>
                </a:solidFill>
                <a:latin typeface="Verdana"/>
                <a:cs typeface="Verdana"/>
              </a:rPr>
              <a:t> </a:t>
            </a:r>
            <a:r>
              <a:rPr lang="en-US" sz="1400" spc="5" dirty="0">
                <a:solidFill>
                  <a:srgbClr val="E9E2C9"/>
                </a:solidFill>
                <a:latin typeface="Verdana"/>
                <a:cs typeface="Verdana"/>
              </a:rPr>
              <a:t>t</a:t>
            </a:r>
            <a:r>
              <a:rPr lang="en-US" sz="1400" spc="60" dirty="0">
                <a:solidFill>
                  <a:srgbClr val="E9E2C9"/>
                </a:solidFill>
                <a:latin typeface="Verdana"/>
                <a:cs typeface="Verdana"/>
              </a:rPr>
              <a:t>h</a:t>
            </a:r>
            <a:r>
              <a:rPr lang="en-US" sz="1400" spc="10" dirty="0">
                <a:solidFill>
                  <a:srgbClr val="E9E2C9"/>
                </a:solidFill>
                <a:latin typeface="Verdana"/>
                <a:cs typeface="Verdana"/>
              </a:rPr>
              <a:t>e</a:t>
            </a:r>
            <a:r>
              <a:rPr lang="en-US" sz="1400" spc="-130" dirty="0">
                <a:solidFill>
                  <a:srgbClr val="E9E2C9"/>
                </a:solidFill>
                <a:latin typeface="Verdana"/>
                <a:cs typeface="Verdana"/>
              </a:rPr>
              <a:t> </a:t>
            </a:r>
            <a:r>
              <a:rPr lang="en-US" sz="1400" spc="10" dirty="0">
                <a:solidFill>
                  <a:srgbClr val="E9E2C9"/>
                </a:solidFill>
                <a:latin typeface="Verdana"/>
                <a:cs typeface="Verdana"/>
              </a:rPr>
              <a:t>gr</a:t>
            </a:r>
            <a:r>
              <a:rPr lang="en-US" sz="1400" spc="5" dirty="0">
                <a:solidFill>
                  <a:srgbClr val="E9E2C9"/>
                </a:solidFill>
                <a:latin typeface="Verdana"/>
                <a:cs typeface="Verdana"/>
              </a:rPr>
              <a:t>a</a:t>
            </a:r>
            <a:r>
              <a:rPr lang="en-US" sz="1400" spc="75" dirty="0">
                <a:solidFill>
                  <a:srgbClr val="E9E2C9"/>
                </a:solidFill>
                <a:latin typeface="Verdana"/>
                <a:cs typeface="Verdana"/>
              </a:rPr>
              <a:t>p</a:t>
            </a:r>
            <a:r>
              <a:rPr lang="en-US" sz="1400" spc="60" dirty="0">
                <a:solidFill>
                  <a:srgbClr val="E9E2C9"/>
                </a:solidFill>
                <a:latin typeface="Verdana"/>
                <a:cs typeface="Verdana"/>
              </a:rPr>
              <a:t>h</a:t>
            </a:r>
            <a:r>
              <a:rPr lang="en-US" sz="1400" spc="-15" dirty="0">
                <a:solidFill>
                  <a:srgbClr val="E9E2C9"/>
                </a:solidFill>
                <a:latin typeface="Verdana"/>
                <a:cs typeface="Verdana"/>
              </a:rPr>
              <a:t>i</a:t>
            </a:r>
            <a:r>
              <a:rPr lang="en-US" sz="1400" spc="50" dirty="0">
                <a:solidFill>
                  <a:srgbClr val="E9E2C9"/>
                </a:solidFill>
                <a:latin typeface="Verdana"/>
                <a:cs typeface="Verdana"/>
              </a:rPr>
              <a:t>c</a:t>
            </a:r>
            <a:r>
              <a:rPr lang="en-US" sz="1400" spc="-20" dirty="0">
                <a:solidFill>
                  <a:srgbClr val="E9E2C9"/>
                </a:solidFill>
                <a:latin typeface="Verdana"/>
                <a:cs typeface="Verdana"/>
              </a:rPr>
              <a:t>a</a:t>
            </a:r>
            <a:r>
              <a:rPr lang="en-US" sz="1400" spc="-10" dirty="0">
                <a:solidFill>
                  <a:srgbClr val="E9E2C9"/>
                </a:solidFill>
                <a:latin typeface="Verdana"/>
                <a:cs typeface="Verdana"/>
              </a:rPr>
              <a:t>l</a:t>
            </a:r>
            <a:r>
              <a:rPr lang="en-US" sz="1400" spc="-135" dirty="0">
                <a:solidFill>
                  <a:srgbClr val="E9E2C9"/>
                </a:solidFill>
                <a:latin typeface="Verdana"/>
                <a:cs typeface="Verdana"/>
              </a:rPr>
              <a:t> </a:t>
            </a:r>
            <a:r>
              <a:rPr lang="en-US" sz="1400" spc="45" dirty="0">
                <a:solidFill>
                  <a:srgbClr val="E9E2C9"/>
                </a:solidFill>
                <a:latin typeface="Verdana"/>
                <a:cs typeface="Verdana"/>
              </a:rPr>
              <a:t>u</a:t>
            </a:r>
            <a:r>
              <a:rPr lang="en-US" sz="1400" spc="-45" dirty="0">
                <a:solidFill>
                  <a:srgbClr val="E9E2C9"/>
                </a:solidFill>
                <a:latin typeface="Verdana"/>
                <a:cs typeface="Verdana"/>
              </a:rPr>
              <a:t>s</a:t>
            </a:r>
            <a:r>
              <a:rPr lang="en-US" sz="1400" spc="10" dirty="0">
                <a:solidFill>
                  <a:srgbClr val="E9E2C9"/>
                </a:solidFill>
                <a:latin typeface="Verdana"/>
                <a:cs typeface="Verdana"/>
              </a:rPr>
              <a:t>e</a:t>
            </a:r>
            <a:r>
              <a:rPr lang="en-US" sz="1400" spc="-35" dirty="0">
                <a:solidFill>
                  <a:srgbClr val="E9E2C9"/>
                </a:solidFill>
                <a:latin typeface="Verdana"/>
                <a:cs typeface="Verdana"/>
              </a:rPr>
              <a:t>r  </a:t>
            </a:r>
            <a:r>
              <a:rPr lang="en-US" sz="1400" spc="10" dirty="0">
                <a:solidFill>
                  <a:srgbClr val="E9E2C9"/>
                </a:solidFill>
                <a:latin typeface="Verdana"/>
                <a:cs typeface="Verdana"/>
              </a:rPr>
              <a:t>i</a:t>
            </a:r>
            <a:r>
              <a:rPr lang="en-US" sz="1400" spc="35" dirty="0">
                <a:solidFill>
                  <a:srgbClr val="E9E2C9"/>
                </a:solidFill>
                <a:latin typeface="Verdana"/>
                <a:cs typeface="Verdana"/>
              </a:rPr>
              <a:t>n</a:t>
            </a:r>
            <a:r>
              <a:rPr lang="en-US" sz="1400" spc="5" dirty="0">
                <a:solidFill>
                  <a:srgbClr val="E9E2C9"/>
                </a:solidFill>
                <a:latin typeface="Verdana"/>
                <a:cs typeface="Verdana"/>
              </a:rPr>
              <a:t>t</a:t>
            </a:r>
            <a:r>
              <a:rPr lang="en-US" sz="1400" spc="10" dirty="0">
                <a:solidFill>
                  <a:srgbClr val="E9E2C9"/>
                </a:solidFill>
                <a:latin typeface="Verdana"/>
                <a:cs typeface="Verdana"/>
              </a:rPr>
              <a:t>e</a:t>
            </a:r>
            <a:r>
              <a:rPr lang="en-US" sz="1400" spc="-40" dirty="0">
                <a:solidFill>
                  <a:srgbClr val="E9E2C9"/>
                </a:solidFill>
                <a:latin typeface="Verdana"/>
                <a:cs typeface="Verdana"/>
              </a:rPr>
              <a:t>r</a:t>
            </a:r>
            <a:r>
              <a:rPr lang="en-US" sz="1400" spc="-25" dirty="0">
                <a:solidFill>
                  <a:srgbClr val="E9E2C9"/>
                </a:solidFill>
                <a:latin typeface="Verdana"/>
                <a:cs typeface="Verdana"/>
              </a:rPr>
              <a:t>f</a:t>
            </a:r>
            <a:r>
              <a:rPr lang="en-US" sz="1400" spc="15" dirty="0">
                <a:solidFill>
                  <a:srgbClr val="E9E2C9"/>
                </a:solidFill>
                <a:latin typeface="Verdana"/>
                <a:cs typeface="Verdana"/>
              </a:rPr>
              <a:t>ac</a:t>
            </a:r>
            <a:r>
              <a:rPr lang="en-US" sz="1400" spc="10" dirty="0">
                <a:solidFill>
                  <a:srgbClr val="E9E2C9"/>
                </a:solidFill>
                <a:latin typeface="Verdana"/>
                <a:cs typeface="Verdana"/>
              </a:rPr>
              <a:t>e</a:t>
            </a:r>
            <a:r>
              <a:rPr lang="en-US" sz="1400" spc="-215" dirty="0">
                <a:solidFill>
                  <a:srgbClr val="E9E2C9"/>
                </a:solidFill>
                <a:latin typeface="Verdana"/>
                <a:cs typeface="Verdana"/>
              </a:rPr>
              <a:t>,</a:t>
            </a:r>
            <a:r>
              <a:rPr lang="en-US" sz="1400" spc="-130" dirty="0">
                <a:solidFill>
                  <a:srgbClr val="E9E2C9"/>
                </a:solidFill>
                <a:latin typeface="Verdana"/>
                <a:cs typeface="Verdana"/>
              </a:rPr>
              <a:t> </a:t>
            </a:r>
            <a:r>
              <a:rPr lang="en-US" sz="1400" spc="-25" dirty="0">
                <a:solidFill>
                  <a:srgbClr val="E9E2C9"/>
                </a:solidFill>
                <a:latin typeface="Verdana"/>
                <a:cs typeface="Verdana"/>
              </a:rPr>
              <a:t>f</a:t>
            </a:r>
            <a:r>
              <a:rPr lang="en-US" sz="1400" spc="15" dirty="0">
                <a:solidFill>
                  <a:srgbClr val="E9E2C9"/>
                </a:solidFill>
                <a:latin typeface="Verdana"/>
                <a:cs typeface="Verdana"/>
              </a:rPr>
              <a:t>ac</a:t>
            </a:r>
            <a:r>
              <a:rPr lang="en-US" sz="1400" spc="-10" dirty="0">
                <a:solidFill>
                  <a:srgbClr val="E9E2C9"/>
                </a:solidFill>
                <a:latin typeface="Verdana"/>
                <a:cs typeface="Verdana"/>
              </a:rPr>
              <a:t>ili</a:t>
            </a:r>
            <a:r>
              <a:rPr lang="en-US" sz="1400" spc="-15" dirty="0">
                <a:solidFill>
                  <a:srgbClr val="E9E2C9"/>
                </a:solidFill>
                <a:latin typeface="Verdana"/>
                <a:cs typeface="Verdana"/>
              </a:rPr>
              <a:t>t</a:t>
            </a:r>
            <a:r>
              <a:rPr lang="en-US" sz="1400" spc="-5" dirty="0">
                <a:solidFill>
                  <a:srgbClr val="E9E2C9"/>
                </a:solidFill>
                <a:latin typeface="Verdana"/>
                <a:cs typeface="Verdana"/>
              </a:rPr>
              <a:t>a</a:t>
            </a:r>
            <a:r>
              <a:rPr lang="en-US" sz="1400" spc="-10" dirty="0">
                <a:solidFill>
                  <a:srgbClr val="E9E2C9"/>
                </a:solidFill>
                <a:latin typeface="Verdana"/>
                <a:cs typeface="Verdana"/>
              </a:rPr>
              <a:t>t</a:t>
            </a:r>
            <a:r>
              <a:rPr lang="en-US" sz="1400" spc="10" dirty="0">
                <a:solidFill>
                  <a:srgbClr val="E9E2C9"/>
                </a:solidFill>
                <a:latin typeface="Verdana"/>
                <a:cs typeface="Verdana"/>
              </a:rPr>
              <a:t>i</a:t>
            </a:r>
            <a:r>
              <a:rPr lang="en-US" sz="1400" spc="35" dirty="0">
                <a:solidFill>
                  <a:srgbClr val="E9E2C9"/>
                </a:solidFill>
                <a:latin typeface="Verdana"/>
                <a:cs typeface="Verdana"/>
              </a:rPr>
              <a:t>n</a:t>
            </a:r>
            <a:r>
              <a:rPr lang="en-US" sz="1400" spc="85" dirty="0">
                <a:solidFill>
                  <a:srgbClr val="E9E2C9"/>
                </a:solidFill>
                <a:latin typeface="Verdana"/>
                <a:cs typeface="Verdana"/>
              </a:rPr>
              <a:t>g</a:t>
            </a:r>
            <a:r>
              <a:rPr lang="en-US" sz="1400" spc="-130" dirty="0">
                <a:solidFill>
                  <a:srgbClr val="E9E2C9"/>
                </a:solidFill>
                <a:latin typeface="Verdana"/>
                <a:cs typeface="Verdana"/>
              </a:rPr>
              <a:t> </a:t>
            </a:r>
            <a:r>
              <a:rPr lang="en-US" sz="1400" spc="50" dirty="0">
                <a:solidFill>
                  <a:srgbClr val="E9E2C9"/>
                </a:solidFill>
                <a:latin typeface="Verdana"/>
                <a:cs typeface="Verdana"/>
              </a:rPr>
              <a:t>u</a:t>
            </a:r>
            <a:r>
              <a:rPr lang="en-US" sz="1400" spc="-45" dirty="0">
                <a:solidFill>
                  <a:srgbClr val="E9E2C9"/>
                </a:solidFill>
                <a:latin typeface="Verdana"/>
                <a:cs typeface="Verdana"/>
              </a:rPr>
              <a:t>s</a:t>
            </a:r>
            <a:r>
              <a:rPr lang="en-US" sz="1400" spc="10" dirty="0">
                <a:solidFill>
                  <a:srgbClr val="E9E2C9"/>
                </a:solidFill>
                <a:latin typeface="Verdana"/>
                <a:cs typeface="Verdana"/>
              </a:rPr>
              <a:t>e</a:t>
            </a:r>
            <a:r>
              <a:rPr lang="en-US" sz="1400" spc="-40" dirty="0">
                <a:solidFill>
                  <a:srgbClr val="E9E2C9"/>
                </a:solidFill>
                <a:latin typeface="Verdana"/>
                <a:cs typeface="Verdana"/>
              </a:rPr>
              <a:t>r</a:t>
            </a:r>
            <a:r>
              <a:rPr lang="en-US" sz="1400" spc="-105" dirty="0">
                <a:solidFill>
                  <a:srgbClr val="E9E2C9"/>
                </a:solidFill>
                <a:latin typeface="Verdana"/>
                <a:cs typeface="Verdana"/>
              </a:rPr>
              <a:t>-</a:t>
            </a:r>
            <a:r>
              <a:rPr lang="en-US" sz="1400" spc="-30" dirty="0">
                <a:solidFill>
                  <a:srgbClr val="E9E2C9"/>
                </a:solidFill>
                <a:latin typeface="Verdana"/>
                <a:cs typeface="Verdana"/>
              </a:rPr>
              <a:t>fr</a:t>
            </a:r>
            <a:r>
              <a:rPr lang="en-US" sz="1400" spc="-15" dirty="0">
                <a:solidFill>
                  <a:srgbClr val="E9E2C9"/>
                </a:solidFill>
                <a:latin typeface="Verdana"/>
                <a:cs typeface="Verdana"/>
              </a:rPr>
              <a:t>i</a:t>
            </a:r>
            <a:r>
              <a:rPr lang="en-US" sz="1400" spc="10" dirty="0">
                <a:solidFill>
                  <a:srgbClr val="E9E2C9"/>
                </a:solidFill>
                <a:latin typeface="Verdana"/>
                <a:cs typeface="Verdana"/>
              </a:rPr>
              <a:t>e</a:t>
            </a:r>
            <a:r>
              <a:rPr lang="en-US" sz="1400" spc="60" dirty="0">
                <a:solidFill>
                  <a:srgbClr val="E9E2C9"/>
                </a:solidFill>
                <a:latin typeface="Verdana"/>
                <a:cs typeface="Verdana"/>
              </a:rPr>
              <a:t>n</a:t>
            </a:r>
            <a:r>
              <a:rPr lang="en-US" sz="1400" spc="45" dirty="0">
                <a:solidFill>
                  <a:srgbClr val="E9E2C9"/>
                </a:solidFill>
                <a:latin typeface="Verdana"/>
                <a:cs typeface="Verdana"/>
              </a:rPr>
              <a:t>d</a:t>
            </a:r>
            <a:r>
              <a:rPr lang="en-US" sz="1400" spc="15" dirty="0">
                <a:solidFill>
                  <a:srgbClr val="E9E2C9"/>
                </a:solidFill>
                <a:latin typeface="Verdana"/>
                <a:cs typeface="Verdana"/>
              </a:rPr>
              <a:t>l</a:t>
            </a:r>
            <a:r>
              <a:rPr lang="en-US" sz="1400" spc="-55" dirty="0">
                <a:solidFill>
                  <a:srgbClr val="E9E2C9"/>
                </a:solidFill>
                <a:latin typeface="Verdana"/>
                <a:cs typeface="Verdana"/>
              </a:rPr>
              <a:t>y  </a:t>
            </a:r>
            <a:r>
              <a:rPr lang="en-US" sz="1400" spc="-10" dirty="0">
                <a:solidFill>
                  <a:srgbClr val="E9E2C9"/>
                </a:solidFill>
                <a:latin typeface="Verdana"/>
                <a:cs typeface="Verdana"/>
              </a:rPr>
              <a:t>interaction.</a:t>
            </a:r>
            <a:endParaRPr lang="en-US" sz="1400" dirty="0">
              <a:latin typeface="Verdana"/>
              <a:cs typeface="Verdana"/>
            </a:endParaRPr>
          </a:p>
        </p:txBody>
      </p:sp>
      <p:sp>
        <p:nvSpPr>
          <p:cNvPr id="19" name="Rectangle 18"/>
          <p:cNvSpPr/>
          <p:nvPr/>
        </p:nvSpPr>
        <p:spPr>
          <a:xfrm>
            <a:off x="1520209" y="2967118"/>
            <a:ext cx="2540433" cy="954107"/>
          </a:xfrm>
          <a:prstGeom prst="rect">
            <a:avLst/>
          </a:prstGeom>
        </p:spPr>
        <p:txBody>
          <a:bodyPr wrap="square">
            <a:spAutoFit/>
          </a:bodyPr>
          <a:lstStyle/>
          <a:p>
            <a:pPr marL="66675" marR="6985" indent="-53975">
              <a:lnSpc>
                <a:spcPct val="100000"/>
              </a:lnSpc>
              <a:spcBef>
                <a:spcPts val="15"/>
              </a:spcBef>
            </a:pPr>
            <a:r>
              <a:rPr lang="en-US" sz="1400" dirty="0" smtClean="0"/>
              <a:t> Manages </a:t>
            </a:r>
            <a:r>
              <a:rPr lang="en-US" sz="1400" dirty="0"/>
              <a:t>all database operations, guaranteeing smooth data storage and retrieval.</a:t>
            </a:r>
            <a:endParaRPr lang="en-US" sz="1400" dirty="0">
              <a:latin typeface="Verdana"/>
              <a:cs typeface="Verdana"/>
            </a:endParaRPr>
          </a:p>
        </p:txBody>
      </p:sp>
      <p:sp>
        <p:nvSpPr>
          <p:cNvPr id="20" name="Rectangle 19"/>
          <p:cNvSpPr/>
          <p:nvPr/>
        </p:nvSpPr>
        <p:spPr>
          <a:xfrm>
            <a:off x="-38004" y="2516224"/>
            <a:ext cx="5550969" cy="461665"/>
          </a:xfrm>
          <a:prstGeom prst="rect">
            <a:avLst/>
          </a:prstGeom>
        </p:spPr>
        <p:txBody>
          <a:bodyPr wrap="square">
            <a:spAutoFit/>
          </a:bodyPr>
          <a:lstStyle/>
          <a:p>
            <a:pPr marL="1550670" algn="just">
              <a:lnSpc>
                <a:spcPct val="100000"/>
              </a:lnSpc>
              <a:spcBef>
                <a:spcPts val="100"/>
              </a:spcBef>
            </a:pPr>
            <a:r>
              <a:rPr lang="en-US" sz="2400" spc="-260" dirty="0" err="1">
                <a:solidFill>
                  <a:srgbClr val="DCAE52"/>
                </a:solidFill>
                <a:latin typeface="Verdana"/>
                <a:cs typeface="Verdana"/>
              </a:rPr>
              <a:t>HabitTrackerDB</a:t>
            </a:r>
            <a:endParaRPr lang="en-US" sz="2400" dirty="0">
              <a:latin typeface="Verdana"/>
              <a:cs typeface="Verdana"/>
            </a:endParaRPr>
          </a:p>
        </p:txBody>
      </p:sp>
    </p:spTree>
    <p:extLst>
      <p:ext uri="{BB962C8B-B14F-4D97-AF65-F5344CB8AC3E}">
        <p14:creationId xmlns:p14="http://schemas.microsoft.com/office/powerpoint/2010/main" val="3032571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spc="-605" dirty="0">
                <a:solidFill>
                  <a:schemeClr val="accent5"/>
                </a:solidFill>
                <a:latin typeface="Verdana" panose="020B0604030504040204" pitchFamily="34" charset="0"/>
                <a:ea typeface="Verdana" panose="020B0604030504040204" pitchFamily="34" charset="0"/>
              </a:rPr>
              <a:t>C</a:t>
            </a:r>
            <a:r>
              <a:rPr lang="en-IN" sz="3600" spc="-685" dirty="0">
                <a:solidFill>
                  <a:schemeClr val="accent5"/>
                </a:solidFill>
                <a:latin typeface="Verdana" panose="020B0604030504040204" pitchFamily="34" charset="0"/>
                <a:ea typeface="Verdana" panose="020B0604030504040204" pitchFamily="34" charset="0"/>
              </a:rPr>
              <a:t>O</a:t>
            </a:r>
            <a:r>
              <a:rPr lang="en-IN" sz="3600" spc="-570" dirty="0">
                <a:solidFill>
                  <a:schemeClr val="accent5"/>
                </a:solidFill>
                <a:latin typeface="Verdana" panose="020B0604030504040204" pitchFamily="34" charset="0"/>
                <a:ea typeface="Verdana" panose="020B0604030504040204" pitchFamily="34" charset="0"/>
              </a:rPr>
              <a:t>M</a:t>
            </a:r>
            <a:r>
              <a:rPr lang="en-IN" sz="3600" spc="-280" dirty="0">
                <a:solidFill>
                  <a:schemeClr val="accent5"/>
                </a:solidFill>
                <a:latin typeface="Verdana" panose="020B0604030504040204" pitchFamily="34" charset="0"/>
                <a:ea typeface="Verdana" panose="020B0604030504040204" pitchFamily="34" charset="0"/>
              </a:rPr>
              <a:t>P</a:t>
            </a:r>
            <a:r>
              <a:rPr lang="en-IN" sz="3600" spc="-765" dirty="0">
                <a:solidFill>
                  <a:schemeClr val="accent5"/>
                </a:solidFill>
                <a:latin typeface="Verdana" panose="020B0604030504040204" pitchFamily="34" charset="0"/>
                <a:ea typeface="Verdana" panose="020B0604030504040204" pitchFamily="34" charset="0"/>
              </a:rPr>
              <a:t>O</a:t>
            </a:r>
            <a:r>
              <a:rPr lang="en-IN" sz="3600" spc="-590" dirty="0">
                <a:solidFill>
                  <a:schemeClr val="accent5"/>
                </a:solidFill>
                <a:latin typeface="Verdana" panose="020B0604030504040204" pitchFamily="34" charset="0"/>
                <a:ea typeface="Verdana" panose="020B0604030504040204" pitchFamily="34" charset="0"/>
              </a:rPr>
              <a:t>N</a:t>
            </a:r>
            <a:r>
              <a:rPr lang="en-IN" sz="3600" spc="-365" dirty="0">
                <a:solidFill>
                  <a:schemeClr val="accent5"/>
                </a:solidFill>
                <a:latin typeface="Verdana" panose="020B0604030504040204" pitchFamily="34" charset="0"/>
                <a:ea typeface="Verdana" panose="020B0604030504040204" pitchFamily="34" charset="0"/>
              </a:rPr>
              <a:t>E</a:t>
            </a:r>
            <a:r>
              <a:rPr lang="en-IN" sz="3600" spc="-590" dirty="0">
                <a:solidFill>
                  <a:schemeClr val="accent5"/>
                </a:solidFill>
                <a:latin typeface="Verdana" panose="020B0604030504040204" pitchFamily="34" charset="0"/>
                <a:ea typeface="Verdana" panose="020B0604030504040204" pitchFamily="34" charset="0"/>
              </a:rPr>
              <a:t>N</a:t>
            </a:r>
            <a:r>
              <a:rPr lang="en-IN" sz="3600" spc="-540" dirty="0">
                <a:solidFill>
                  <a:schemeClr val="accent5"/>
                </a:solidFill>
                <a:latin typeface="Verdana" panose="020B0604030504040204" pitchFamily="34" charset="0"/>
                <a:ea typeface="Verdana" panose="020B0604030504040204" pitchFamily="34" charset="0"/>
              </a:rPr>
              <a:t>T</a:t>
            </a:r>
            <a:r>
              <a:rPr lang="en-IN" sz="3600" spc="-370" dirty="0">
                <a:solidFill>
                  <a:schemeClr val="accent5"/>
                </a:solidFill>
                <a:latin typeface="Verdana" panose="020B0604030504040204" pitchFamily="34" charset="0"/>
                <a:ea typeface="Verdana" panose="020B0604030504040204" pitchFamily="34" charset="0"/>
              </a:rPr>
              <a:t> </a:t>
            </a:r>
            <a:r>
              <a:rPr lang="en-IN" sz="3600" spc="-590" dirty="0">
                <a:solidFill>
                  <a:schemeClr val="accent5"/>
                </a:solidFill>
                <a:latin typeface="Verdana" panose="020B0604030504040204" pitchFamily="34" charset="0"/>
                <a:ea typeface="Verdana" panose="020B0604030504040204" pitchFamily="34" charset="0"/>
              </a:rPr>
              <a:t>IN</a:t>
            </a:r>
            <a:r>
              <a:rPr lang="en-IN" sz="3600" spc="-540" dirty="0">
                <a:solidFill>
                  <a:schemeClr val="accent5"/>
                </a:solidFill>
                <a:latin typeface="Verdana" panose="020B0604030504040204" pitchFamily="34" charset="0"/>
                <a:ea typeface="Verdana" panose="020B0604030504040204" pitchFamily="34" charset="0"/>
              </a:rPr>
              <a:t>T</a:t>
            </a:r>
            <a:r>
              <a:rPr lang="en-IN" sz="3600" spc="-365" dirty="0">
                <a:solidFill>
                  <a:schemeClr val="accent5"/>
                </a:solidFill>
                <a:latin typeface="Verdana" panose="020B0604030504040204" pitchFamily="34" charset="0"/>
                <a:ea typeface="Verdana" panose="020B0604030504040204" pitchFamily="34" charset="0"/>
              </a:rPr>
              <a:t>E</a:t>
            </a:r>
            <a:r>
              <a:rPr lang="en-IN" sz="3600" spc="-525" dirty="0">
                <a:solidFill>
                  <a:schemeClr val="accent5"/>
                </a:solidFill>
                <a:latin typeface="Verdana" panose="020B0604030504040204" pitchFamily="34" charset="0"/>
                <a:ea typeface="Verdana" panose="020B0604030504040204" pitchFamily="34" charset="0"/>
              </a:rPr>
              <a:t>R</a:t>
            </a:r>
            <a:r>
              <a:rPr lang="en-IN" sz="3600" spc="-670" dirty="0">
                <a:solidFill>
                  <a:schemeClr val="accent5"/>
                </a:solidFill>
                <a:latin typeface="Verdana" panose="020B0604030504040204" pitchFamily="34" charset="0"/>
                <a:ea typeface="Verdana" panose="020B0604030504040204" pitchFamily="34" charset="0"/>
              </a:rPr>
              <a:t>A</a:t>
            </a:r>
            <a:r>
              <a:rPr lang="en-IN" sz="3600" spc="-535" dirty="0">
                <a:solidFill>
                  <a:schemeClr val="accent5"/>
                </a:solidFill>
                <a:latin typeface="Verdana" panose="020B0604030504040204" pitchFamily="34" charset="0"/>
                <a:ea typeface="Verdana" panose="020B0604030504040204" pitchFamily="34" charset="0"/>
              </a:rPr>
              <a:t>CT</a:t>
            </a:r>
            <a:r>
              <a:rPr lang="en-IN" sz="3600" spc="-590" dirty="0">
                <a:solidFill>
                  <a:schemeClr val="accent5"/>
                </a:solidFill>
                <a:latin typeface="Verdana" panose="020B0604030504040204" pitchFamily="34" charset="0"/>
                <a:ea typeface="Verdana" panose="020B0604030504040204" pitchFamily="34" charset="0"/>
              </a:rPr>
              <a:t>I</a:t>
            </a:r>
            <a:r>
              <a:rPr lang="en-IN" sz="3600" spc="-765" dirty="0">
                <a:solidFill>
                  <a:schemeClr val="accent5"/>
                </a:solidFill>
                <a:latin typeface="Verdana" panose="020B0604030504040204" pitchFamily="34" charset="0"/>
                <a:ea typeface="Verdana" panose="020B0604030504040204" pitchFamily="34" charset="0"/>
              </a:rPr>
              <a:t>O</a:t>
            </a:r>
            <a:r>
              <a:rPr lang="en-IN" sz="3600" spc="-590" dirty="0">
                <a:solidFill>
                  <a:schemeClr val="accent5"/>
                </a:solidFill>
                <a:latin typeface="Verdana" panose="020B0604030504040204" pitchFamily="34" charset="0"/>
                <a:ea typeface="Verdana" panose="020B0604030504040204" pitchFamily="34" charset="0"/>
              </a:rPr>
              <a:t>N</a:t>
            </a:r>
            <a:r>
              <a:rPr lang="en-IN" sz="3600" spc="-495" dirty="0">
                <a:solidFill>
                  <a:schemeClr val="accent5"/>
                </a:solidFill>
                <a:latin typeface="Verdana" panose="020B0604030504040204" pitchFamily="34" charset="0"/>
                <a:ea typeface="Verdana" panose="020B0604030504040204" pitchFamily="34" charset="0"/>
              </a:rPr>
              <a:t>S</a:t>
            </a:r>
            <a:endParaRPr lang="en-IN" dirty="0">
              <a:solidFill>
                <a:schemeClr val="accent5"/>
              </a:solidFill>
              <a:latin typeface="Verdana" panose="020B0604030504040204" pitchFamily="34" charset="0"/>
              <a:ea typeface="Verdana" panose="020B0604030504040204" pitchFamily="34" charset="0"/>
            </a:endParaRPr>
          </a:p>
        </p:txBody>
      </p:sp>
      <p:grpSp>
        <p:nvGrpSpPr>
          <p:cNvPr id="4" name="object 7"/>
          <p:cNvGrpSpPr/>
          <p:nvPr/>
        </p:nvGrpSpPr>
        <p:grpSpPr>
          <a:xfrm>
            <a:off x="2851587" y="2090491"/>
            <a:ext cx="6069907" cy="4346229"/>
            <a:chOff x="1205667" y="801623"/>
            <a:chExt cx="6069907" cy="4346229"/>
          </a:xfrm>
        </p:grpSpPr>
        <p:pic>
          <p:nvPicPr>
            <p:cNvPr id="5" name="object 8"/>
            <p:cNvPicPr/>
            <p:nvPr/>
          </p:nvPicPr>
          <p:blipFill>
            <a:blip r:embed="rId2" cstate="print"/>
            <a:stretch>
              <a:fillRect/>
            </a:stretch>
          </p:blipFill>
          <p:spPr>
            <a:xfrm>
              <a:off x="4013987" y="4193828"/>
              <a:ext cx="1447800" cy="954024"/>
            </a:xfrm>
            <a:prstGeom prst="rect">
              <a:avLst/>
            </a:prstGeom>
          </p:spPr>
        </p:pic>
        <p:pic>
          <p:nvPicPr>
            <p:cNvPr id="6" name="object 9"/>
            <p:cNvPicPr/>
            <p:nvPr/>
          </p:nvPicPr>
          <p:blipFill>
            <a:blip r:embed="rId3" cstate="print"/>
            <a:stretch>
              <a:fillRect/>
            </a:stretch>
          </p:blipFill>
          <p:spPr>
            <a:xfrm>
              <a:off x="1563624" y="801623"/>
              <a:ext cx="1124712" cy="1127759"/>
            </a:xfrm>
            <a:prstGeom prst="rect">
              <a:avLst/>
            </a:prstGeom>
          </p:spPr>
        </p:pic>
        <p:pic>
          <p:nvPicPr>
            <p:cNvPr id="8" name="object 11"/>
            <p:cNvPicPr/>
            <p:nvPr/>
          </p:nvPicPr>
          <p:blipFill>
            <a:blip r:embed="rId4" cstate="print"/>
            <a:stretch>
              <a:fillRect/>
            </a:stretch>
          </p:blipFill>
          <p:spPr>
            <a:xfrm>
              <a:off x="1205667" y="1855176"/>
              <a:ext cx="2173255" cy="632101"/>
            </a:xfrm>
            <a:prstGeom prst="rect">
              <a:avLst/>
            </a:prstGeom>
          </p:spPr>
        </p:pic>
        <p:pic>
          <p:nvPicPr>
            <p:cNvPr id="9" name="object 12"/>
            <p:cNvPicPr/>
            <p:nvPr/>
          </p:nvPicPr>
          <p:blipFill>
            <a:blip r:embed="rId5" cstate="print"/>
            <a:stretch>
              <a:fillRect/>
            </a:stretch>
          </p:blipFill>
          <p:spPr>
            <a:xfrm>
              <a:off x="3574204" y="3614629"/>
              <a:ext cx="2149696" cy="632102"/>
            </a:xfrm>
            <a:prstGeom prst="rect">
              <a:avLst/>
            </a:prstGeom>
          </p:spPr>
        </p:pic>
        <p:pic>
          <p:nvPicPr>
            <p:cNvPr id="10" name="object 13"/>
            <p:cNvPicPr/>
            <p:nvPr/>
          </p:nvPicPr>
          <p:blipFill>
            <a:blip r:embed="rId6" cstate="print"/>
            <a:stretch>
              <a:fillRect/>
            </a:stretch>
          </p:blipFill>
          <p:spPr>
            <a:xfrm>
              <a:off x="6422135" y="960119"/>
              <a:ext cx="853439" cy="856488"/>
            </a:xfrm>
            <a:prstGeom prst="rect">
              <a:avLst/>
            </a:prstGeom>
          </p:spPr>
        </p:pic>
      </p:grpSp>
      <p:sp>
        <p:nvSpPr>
          <p:cNvPr id="11" name="Rectangle 10"/>
          <p:cNvSpPr/>
          <p:nvPr/>
        </p:nvSpPr>
        <p:spPr>
          <a:xfrm>
            <a:off x="2851587" y="3229261"/>
            <a:ext cx="2027735" cy="461665"/>
          </a:xfrm>
          <a:prstGeom prst="rect">
            <a:avLst/>
          </a:prstGeom>
        </p:spPr>
        <p:txBody>
          <a:bodyPr wrap="none">
            <a:spAutoFit/>
          </a:bodyPr>
          <a:lstStyle/>
          <a:p>
            <a:r>
              <a:rPr lang="en-IN" sz="2400" spc="-420" dirty="0">
                <a:solidFill>
                  <a:srgbClr val="DCAE52"/>
                </a:solidFill>
                <a:latin typeface="Verdana"/>
                <a:cs typeface="Verdana"/>
              </a:rPr>
              <a:t>Ha</a:t>
            </a:r>
            <a:r>
              <a:rPr lang="en-IN" sz="2400" spc="-415" dirty="0">
                <a:solidFill>
                  <a:srgbClr val="DCAE52"/>
                </a:solidFill>
                <a:latin typeface="Verdana"/>
                <a:cs typeface="Verdana"/>
              </a:rPr>
              <a:t>b</a:t>
            </a:r>
            <a:r>
              <a:rPr lang="en-IN" sz="2400" spc="-140" dirty="0">
                <a:solidFill>
                  <a:srgbClr val="DCAE52"/>
                </a:solidFill>
                <a:latin typeface="Verdana"/>
                <a:cs typeface="Verdana"/>
              </a:rPr>
              <a:t>i</a:t>
            </a:r>
            <a:r>
              <a:rPr lang="en-IN" sz="2400" spc="-114" dirty="0">
                <a:solidFill>
                  <a:srgbClr val="DCAE52"/>
                </a:solidFill>
                <a:latin typeface="Verdana"/>
                <a:cs typeface="Verdana"/>
              </a:rPr>
              <a:t>t</a:t>
            </a:r>
            <a:r>
              <a:rPr lang="en-IN" sz="2400" spc="-434" dirty="0">
                <a:solidFill>
                  <a:srgbClr val="DCAE52"/>
                </a:solidFill>
                <a:latin typeface="Verdana"/>
                <a:cs typeface="Verdana"/>
              </a:rPr>
              <a:t>T</a:t>
            </a:r>
            <a:r>
              <a:rPr lang="en-IN" sz="2400" spc="-345" dirty="0">
                <a:solidFill>
                  <a:srgbClr val="DCAE52"/>
                </a:solidFill>
                <a:latin typeface="Verdana"/>
                <a:cs typeface="Verdana"/>
              </a:rPr>
              <a:t>r</a:t>
            </a:r>
            <a:r>
              <a:rPr lang="en-IN" sz="2400" spc="-360" dirty="0">
                <a:solidFill>
                  <a:srgbClr val="DCAE52"/>
                </a:solidFill>
                <a:latin typeface="Verdana"/>
                <a:cs typeface="Verdana"/>
              </a:rPr>
              <a:t>a</a:t>
            </a:r>
            <a:r>
              <a:rPr lang="en-IN" sz="2400" spc="-170" dirty="0">
                <a:solidFill>
                  <a:srgbClr val="DCAE52"/>
                </a:solidFill>
                <a:latin typeface="Verdana"/>
                <a:cs typeface="Verdana"/>
              </a:rPr>
              <a:t>c</a:t>
            </a:r>
            <a:r>
              <a:rPr lang="en-IN" sz="2400" spc="-340" dirty="0">
                <a:solidFill>
                  <a:srgbClr val="DCAE52"/>
                </a:solidFill>
                <a:latin typeface="Verdana"/>
                <a:cs typeface="Verdana"/>
              </a:rPr>
              <a:t>k</a:t>
            </a:r>
            <a:r>
              <a:rPr lang="en-IN" sz="2400" spc="-345" dirty="0">
                <a:solidFill>
                  <a:srgbClr val="DCAE52"/>
                </a:solidFill>
                <a:latin typeface="Verdana"/>
                <a:cs typeface="Verdana"/>
              </a:rPr>
              <a:t>er</a:t>
            </a:r>
            <a:r>
              <a:rPr lang="en-IN" sz="2400" spc="-580" dirty="0">
                <a:solidFill>
                  <a:srgbClr val="DCAE52"/>
                </a:solidFill>
                <a:latin typeface="Verdana"/>
                <a:cs typeface="Verdana"/>
              </a:rPr>
              <a:t>G</a:t>
            </a:r>
            <a:r>
              <a:rPr lang="en-IN" sz="2400" spc="-475" dirty="0">
                <a:solidFill>
                  <a:srgbClr val="DCAE52"/>
                </a:solidFill>
                <a:latin typeface="Verdana"/>
                <a:cs typeface="Verdana"/>
              </a:rPr>
              <a:t>UI</a:t>
            </a:r>
            <a:endParaRPr lang="en-IN" sz="2400" dirty="0"/>
          </a:p>
        </p:txBody>
      </p:sp>
      <p:pic>
        <p:nvPicPr>
          <p:cNvPr id="13" name="object 11"/>
          <p:cNvPicPr/>
          <p:nvPr/>
        </p:nvPicPr>
        <p:blipFill>
          <a:blip r:embed="rId4" cstate="print"/>
          <a:stretch>
            <a:fillRect/>
          </a:stretch>
        </p:blipFill>
        <p:spPr>
          <a:xfrm>
            <a:off x="7834866" y="3153126"/>
            <a:ext cx="2173255" cy="632101"/>
          </a:xfrm>
          <a:prstGeom prst="rect">
            <a:avLst/>
          </a:prstGeom>
        </p:spPr>
      </p:pic>
      <p:sp>
        <p:nvSpPr>
          <p:cNvPr id="14" name="Rectangle 13"/>
          <p:cNvSpPr/>
          <p:nvPr/>
        </p:nvSpPr>
        <p:spPr>
          <a:xfrm>
            <a:off x="8425105" y="3284510"/>
            <a:ext cx="818301" cy="461665"/>
          </a:xfrm>
          <a:prstGeom prst="rect">
            <a:avLst/>
          </a:prstGeom>
        </p:spPr>
        <p:txBody>
          <a:bodyPr wrap="none">
            <a:spAutoFit/>
          </a:bodyPr>
          <a:lstStyle/>
          <a:p>
            <a:pPr marL="12700">
              <a:lnSpc>
                <a:spcPct val="100000"/>
              </a:lnSpc>
              <a:tabLst>
                <a:tab pos="5199380" algn="l"/>
              </a:tabLst>
            </a:pPr>
            <a:r>
              <a:rPr lang="en-IN" sz="2400" spc="-420" dirty="0">
                <a:solidFill>
                  <a:srgbClr val="DCAE52"/>
                </a:solidFill>
                <a:latin typeface="Verdana"/>
                <a:cs typeface="Verdana"/>
              </a:rPr>
              <a:t>Ha</a:t>
            </a:r>
            <a:r>
              <a:rPr lang="en-IN" sz="2400" spc="-415" dirty="0">
                <a:solidFill>
                  <a:srgbClr val="DCAE52"/>
                </a:solidFill>
                <a:latin typeface="Verdana"/>
                <a:cs typeface="Verdana"/>
              </a:rPr>
              <a:t>b</a:t>
            </a:r>
            <a:r>
              <a:rPr lang="en-IN" sz="2400" spc="-140" dirty="0">
                <a:solidFill>
                  <a:srgbClr val="DCAE52"/>
                </a:solidFill>
                <a:latin typeface="Verdana"/>
                <a:cs typeface="Verdana"/>
              </a:rPr>
              <a:t>i</a:t>
            </a:r>
            <a:r>
              <a:rPr lang="en-IN" sz="2400" spc="-114" dirty="0">
                <a:solidFill>
                  <a:srgbClr val="DCAE52"/>
                </a:solidFill>
                <a:latin typeface="Verdana"/>
                <a:cs typeface="Verdana"/>
              </a:rPr>
              <a:t>t</a:t>
            </a:r>
            <a:endParaRPr lang="en-IN" sz="2400" dirty="0">
              <a:latin typeface="Verdana"/>
              <a:cs typeface="Verdana"/>
            </a:endParaRPr>
          </a:p>
        </p:txBody>
      </p:sp>
      <p:cxnSp>
        <p:nvCxnSpPr>
          <p:cNvPr id="18" name="Straight Arrow Connector 17"/>
          <p:cNvCxnSpPr>
            <a:stCxn id="8" idx="3"/>
            <a:endCxn id="13" idx="1"/>
          </p:cNvCxnSpPr>
          <p:nvPr/>
        </p:nvCxnSpPr>
        <p:spPr>
          <a:xfrm>
            <a:off x="5024842" y="3460095"/>
            <a:ext cx="2810024" cy="90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3"/>
            <a:endCxn id="9" idx="0"/>
          </p:cNvCxnSpPr>
          <p:nvPr/>
        </p:nvCxnSpPr>
        <p:spPr>
          <a:xfrm>
            <a:off x="5024842" y="3460095"/>
            <a:ext cx="1270130" cy="14434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0"/>
            <a:endCxn id="13" idx="1"/>
          </p:cNvCxnSpPr>
          <p:nvPr/>
        </p:nvCxnSpPr>
        <p:spPr>
          <a:xfrm flipV="1">
            <a:off x="6294972" y="3469177"/>
            <a:ext cx="1539894" cy="14343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404859" y="4859321"/>
            <a:ext cx="1964961" cy="461665"/>
          </a:xfrm>
          <a:prstGeom prst="rect">
            <a:avLst/>
          </a:prstGeom>
        </p:spPr>
        <p:txBody>
          <a:bodyPr wrap="none">
            <a:spAutoFit/>
          </a:bodyPr>
          <a:lstStyle/>
          <a:p>
            <a:pPr marL="12700">
              <a:lnSpc>
                <a:spcPct val="100000"/>
              </a:lnSpc>
              <a:spcBef>
                <a:spcPts val="100"/>
              </a:spcBef>
            </a:pPr>
            <a:r>
              <a:rPr lang="en-IN" sz="2400" spc="-345" dirty="0">
                <a:solidFill>
                  <a:srgbClr val="DCAE52"/>
                </a:solidFill>
                <a:latin typeface="Verdana"/>
                <a:cs typeface="Verdana"/>
              </a:rPr>
              <a:t>HabitTrackerDB</a:t>
            </a:r>
            <a:endParaRPr lang="en-IN" sz="2400" dirty="0">
              <a:latin typeface="Verdana"/>
              <a:cs typeface="Verdana"/>
            </a:endParaRPr>
          </a:p>
        </p:txBody>
      </p:sp>
      <p:sp>
        <p:nvSpPr>
          <p:cNvPr id="33" name="Rectangle 32"/>
          <p:cNvSpPr/>
          <p:nvPr/>
        </p:nvSpPr>
        <p:spPr>
          <a:xfrm>
            <a:off x="3117668" y="2792088"/>
            <a:ext cx="6217921" cy="579646"/>
          </a:xfrm>
          <a:prstGeom prst="rect">
            <a:avLst/>
          </a:prstGeom>
        </p:spPr>
        <p:txBody>
          <a:bodyPr wrap="square">
            <a:spAutoFit/>
          </a:bodyPr>
          <a:lstStyle/>
          <a:p>
            <a:pPr marL="2623820" marR="1688464" indent="-262255" algn="just">
              <a:lnSpc>
                <a:spcPts val="1900"/>
              </a:lnSpc>
              <a:spcBef>
                <a:spcPts val="180"/>
              </a:spcBef>
            </a:pPr>
            <a:r>
              <a:rPr lang="en-US" dirty="0" smtClean="0">
                <a:latin typeface="Verdana"/>
                <a:cs typeface="Verdana"/>
              </a:rPr>
              <a:t>Habit Monitoring and Analysis</a:t>
            </a:r>
            <a:endParaRPr lang="en-IN" dirty="0">
              <a:latin typeface="Verdana"/>
              <a:cs typeface="Verdana"/>
            </a:endParaRPr>
          </a:p>
        </p:txBody>
      </p:sp>
      <p:sp>
        <p:nvSpPr>
          <p:cNvPr id="34" name="Rectangle 33"/>
          <p:cNvSpPr/>
          <p:nvPr/>
        </p:nvSpPr>
        <p:spPr>
          <a:xfrm>
            <a:off x="7046293" y="3923746"/>
            <a:ext cx="2358963" cy="939873"/>
          </a:xfrm>
          <a:prstGeom prst="rect">
            <a:avLst/>
          </a:prstGeom>
        </p:spPr>
        <p:txBody>
          <a:bodyPr wrap="square">
            <a:spAutoFit/>
          </a:bodyPr>
          <a:lstStyle/>
          <a:p>
            <a:pPr marL="12700" marR="5080" algn="ctr">
              <a:lnSpc>
                <a:spcPct val="101899"/>
              </a:lnSpc>
              <a:spcBef>
                <a:spcPts val="60"/>
              </a:spcBef>
            </a:pPr>
            <a:r>
              <a:rPr lang="en-US" spc="-50" dirty="0">
                <a:solidFill>
                  <a:srgbClr val="E9E2C9"/>
                </a:solidFill>
                <a:latin typeface="Verdana"/>
                <a:cs typeface="Verdana"/>
              </a:rPr>
              <a:t>St</a:t>
            </a:r>
            <a:r>
              <a:rPr lang="en-US" spc="25" dirty="0">
                <a:solidFill>
                  <a:srgbClr val="E9E2C9"/>
                </a:solidFill>
                <a:latin typeface="Verdana"/>
                <a:cs typeface="Verdana"/>
              </a:rPr>
              <a:t>o</a:t>
            </a:r>
            <a:r>
              <a:rPr lang="en-US" spc="-50" dirty="0">
                <a:solidFill>
                  <a:srgbClr val="E9E2C9"/>
                </a:solidFill>
                <a:latin typeface="Verdana"/>
                <a:cs typeface="Verdana"/>
              </a:rPr>
              <a:t>r</a:t>
            </a:r>
            <a:r>
              <a:rPr lang="en-US" spc="10" dirty="0">
                <a:solidFill>
                  <a:srgbClr val="E9E2C9"/>
                </a:solidFill>
                <a:latin typeface="Verdana"/>
                <a:cs typeface="Verdana"/>
              </a:rPr>
              <a:t>e</a:t>
            </a:r>
            <a:r>
              <a:rPr lang="en-US" spc="-180" dirty="0">
                <a:solidFill>
                  <a:srgbClr val="E9E2C9"/>
                </a:solidFill>
                <a:latin typeface="Verdana"/>
                <a:cs typeface="Verdana"/>
              </a:rPr>
              <a:t> </a:t>
            </a:r>
            <a:r>
              <a:rPr lang="en-US" spc="30" dirty="0">
                <a:solidFill>
                  <a:srgbClr val="E9E2C9"/>
                </a:solidFill>
                <a:latin typeface="Verdana"/>
                <a:cs typeface="Verdana"/>
              </a:rPr>
              <a:t>a</a:t>
            </a:r>
            <a:r>
              <a:rPr lang="en-US" spc="25" dirty="0">
                <a:solidFill>
                  <a:srgbClr val="E9E2C9"/>
                </a:solidFill>
                <a:latin typeface="Verdana"/>
                <a:cs typeface="Verdana"/>
              </a:rPr>
              <a:t>n</a:t>
            </a:r>
            <a:r>
              <a:rPr lang="en-US" spc="85" dirty="0">
                <a:solidFill>
                  <a:srgbClr val="E9E2C9"/>
                </a:solidFill>
                <a:latin typeface="Verdana"/>
                <a:cs typeface="Verdana"/>
              </a:rPr>
              <a:t>d</a:t>
            </a:r>
            <a:r>
              <a:rPr lang="en-US" spc="-135" dirty="0">
                <a:solidFill>
                  <a:srgbClr val="E9E2C9"/>
                </a:solidFill>
                <a:latin typeface="Verdana"/>
                <a:cs typeface="Verdana"/>
              </a:rPr>
              <a:t> </a:t>
            </a:r>
            <a:r>
              <a:rPr lang="en-US" spc="-50" dirty="0">
                <a:solidFill>
                  <a:srgbClr val="E9E2C9"/>
                </a:solidFill>
                <a:latin typeface="Verdana"/>
                <a:cs typeface="Verdana"/>
              </a:rPr>
              <a:t>r</a:t>
            </a:r>
            <a:r>
              <a:rPr lang="en-US" spc="5" dirty="0">
                <a:solidFill>
                  <a:srgbClr val="E9E2C9"/>
                </a:solidFill>
                <a:latin typeface="Verdana"/>
                <a:cs typeface="Verdana"/>
              </a:rPr>
              <a:t>e</a:t>
            </a:r>
            <a:r>
              <a:rPr lang="en-US" spc="10" dirty="0">
                <a:solidFill>
                  <a:srgbClr val="E9E2C9"/>
                </a:solidFill>
                <a:latin typeface="Verdana"/>
                <a:cs typeface="Verdana"/>
              </a:rPr>
              <a:t>t</a:t>
            </a:r>
            <a:r>
              <a:rPr lang="en-US" spc="-50" dirty="0">
                <a:solidFill>
                  <a:srgbClr val="E9E2C9"/>
                </a:solidFill>
                <a:latin typeface="Verdana"/>
                <a:cs typeface="Verdana"/>
              </a:rPr>
              <a:t>r</a:t>
            </a:r>
            <a:r>
              <a:rPr lang="en-US" spc="-20" dirty="0">
                <a:solidFill>
                  <a:srgbClr val="E9E2C9"/>
                </a:solidFill>
                <a:latin typeface="Verdana"/>
                <a:cs typeface="Verdana"/>
              </a:rPr>
              <a:t>i</a:t>
            </a:r>
            <a:r>
              <a:rPr lang="en-US" spc="5" dirty="0">
                <a:solidFill>
                  <a:srgbClr val="E9E2C9"/>
                </a:solidFill>
                <a:latin typeface="Verdana"/>
                <a:cs typeface="Verdana"/>
              </a:rPr>
              <a:t>e</a:t>
            </a:r>
            <a:r>
              <a:rPr lang="en-US" spc="-90" dirty="0">
                <a:solidFill>
                  <a:srgbClr val="E9E2C9"/>
                </a:solidFill>
                <a:latin typeface="Verdana"/>
                <a:cs typeface="Verdana"/>
              </a:rPr>
              <a:t>v</a:t>
            </a:r>
            <a:r>
              <a:rPr lang="en-US" spc="5" dirty="0">
                <a:solidFill>
                  <a:srgbClr val="E9E2C9"/>
                </a:solidFill>
                <a:latin typeface="Verdana"/>
                <a:cs typeface="Verdana"/>
              </a:rPr>
              <a:t>e  </a:t>
            </a:r>
            <a:r>
              <a:rPr lang="en-US" spc="25" dirty="0">
                <a:solidFill>
                  <a:srgbClr val="E9E2C9"/>
                </a:solidFill>
                <a:latin typeface="Verdana"/>
                <a:cs typeface="Verdana"/>
              </a:rPr>
              <a:t>h</a:t>
            </a:r>
            <a:r>
              <a:rPr lang="en-US" spc="30" dirty="0">
                <a:solidFill>
                  <a:srgbClr val="E9E2C9"/>
                </a:solidFill>
                <a:latin typeface="Verdana"/>
                <a:cs typeface="Verdana"/>
              </a:rPr>
              <a:t>a</a:t>
            </a:r>
            <a:r>
              <a:rPr lang="en-US" spc="85" dirty="0">
                <a:solidFill>
                  <a:srgbClr val="E9E2C9"/>
                </a:solidFill>
                <a:latin typeface="Verdana"/>
                <a:cs typeface="Verdana"/>
              </a:rPr>
              <a:t>b</a:t>
            </a:r>
            <a:r>
              <a:rPr lang="en-US" spc="-20" dirty="0">
                <a:solidFill>
                  <a:srgbClr val="E9E2C9"/>
                </a:solidFill>
                <a:latin typeface="Verdana"/>
                <a:cs typeface="Verdana"/>
              </a:rPr>
              <a:t>i</a:t>
            </a:r>
            <a:r>
              <a:rPr lang="en-US" spc="15" dirty="0">
                <a:solidFill>
                  <a:srgbClr val="E9E2C9"/>
                </a:solidFill>
                <a:latin typeface="Verdana"/>
                <a:cs typeface="Verdana"/>
              </a:rPr>
              <a:t>t</a:t>
            </a:r>
            <a:r>
              <a:rPr lang="en-US" spc="-140" dirty="0">
                <a:solidFill>
                  <a:srgbClr val="E9E2C9"/>
                </a:solidFill>
                <a:latin typeface="Verdana"/>
                <a:cs typeface="Verdana"/>
              </a:rPr>
              <a:t> </a:t>
            </a:r>
            <a:r>
              <a:rPr lang="en-US" spc="-50" dirty="0">
                <a:solidFill>
                  <a:srgbClr val="E9E2C9"/>
                </a:solidFill>
                <a:latin typeface="Verdana"/>
                <a:cs typeface="Verdana"/>
              </a:rPr>
              <a:t>r</a:t>
            </a:r>
            <a:r>
              <a:rPr lang="en-US" spc="5" dirty="0">
                <a:solidFill>
                  <a:srgbClr val="E9E2C9"/>
                </a:solidFill>
                <a:latin typeface="Verdana"/>
                <a:cs typeface="Verdana"/>
              </a:rPr>
              <a:t>e</a:t>
            </a:r>
            <a:r>
              <a:rPr lang="en-US" spc="-20" dirty="0">
                <a:solidFill>
                  <a:srgbClr val="E9E2C9"/>
                </a:solidFill>
                <a:latin typeface="Verdana"/>
                <a:cs typeface="Verdana"/>
              </a:rPr>
              <a:t>l</a:t>
            </a:r>
            <a:r>
              <a:rPr lang="en-US" spc="-15" dirty="0">
                <a:solidFill>
                  <a:srgbClr val="E9E2C9"/>
                </a:solidFill>
                <a:latin typeface="Verdana"/>
                <a:cs typeface="Verdana"/>
              </a:rPr>
              <a:t>a</a:t>
            </a:r>
            <a:r>
              <a:rPr lang="en-US" spc="15" dirty="0">
                <a:solidFill>
                  <a:srgbClr val="E9E2C9"/>
                </a:solidFill>
                <a:latin typeface="Verdana"/>
                <a:cs typeface="Verdana"/>
              </a:rPr>
              <a:t>t</a:t>
            </a:r>
            <a:r>
              <a:rPr lang="en-US" spc="5" dirty="0">
                <a:solidFill>
                  <a:srgbClr val="E9E2C9"/>
                </a:solidFill>
                <a:latin typeface="Verdana"/>
                <a:cs typeface="Verdana"/>
              </a:rPr>
              <a:t>e</a:t>
            </a:r>
            <a:r>
              <a:rPr lang="en-US" spc="60" dirty="0">
                <a:solidFill>
                  <a:srgbClr val="E9E2C9"/>
                </a:solidFill>
                <a:latin typeface="Verdana"/>
                <a:cs typeface="Verdana"/>
              </a:rPr>
              <a:t>d  </a:t>
            </a:r>
            <a:r>
              <a:rPr lang="en-US" spc="20" dirty="0">
                <a:solidFill>
                  <a:srgbClr val="E9E2C9"/>
                </a:solidFill>
                <a:latin typeface="Verdana"/>
                <a:cs typeface="Verdana"/>
              </a:rPr>
              <a:t>information</a:t>
            </a:r>
            <a:endParaRPr lang="en-US" dirty="0">
              <a:latin typeface="Verdana"/>
              <a:cs typeface="Verdana"/>
            </a:endParaRPr>
          </a:p>
        </p:txBody>
      </p:sp>
      <p:sp>
        <p:nvSpPr>
          <p:cNvPr id="35" name="Rectangle 34"/>
          <p:cNvSpPr/>
          <p:nvPr/>
        </p:nvSpPr>
        <p:spPr>
          <a:xfrm>
            <a:off x="3401105" y="3923746"/>
            <a:ext cx="2732103" cy="579646"/>
          </a:xfrm>
          <a:prstGeom prst="rect">
            <a:avLst/>
          </a:prstGeom>
        </p:spPr>
        <p:txBody>
          <a:bodyPr wrap="square">
            <a:spAutoFit/>
          </a:bodyPr>
          <a:lstStyle/>
          <a:p>
            <a:pPr marL="687705" marR="5080" indent="-675640">
              <a:lnSpc>
                <a:spcPts val="1900"/>
              </a:lnSpc>
              <a:spcBef>
                <a:spcPts val="180"/>
              </a:spcBef>
            </a:pPr>
            <a:r>
              <a:rPr lang="en-IN" spc="-50" dirty="0" smtClean="0">
                <a:solidFill>
                  <a:srgbClr val="E9E2C9"/>
                </a:solidFill>
                <a:latin typeface="Verdana"/>
                <a:cs typeface="Verdana"/>
              </a:rPr>
              <a:t>St</a:t>
            </a:r>
            <a:r>
              <a:rPr lang="en-IN" spc="25" dirty="0" smtClean="0">
                <a:solidFill>
                  <a:srgbClr val="E9E2C9"/>
                </a:solidFill>
                <a:latin typeface="Verdana"/>
                <a:cs typeface="Verdana"/>
              </a:rPr>
              <a:t>o</a:t>
            </a:r>
            <a:r>
              <a:rPr lang="en-IN" spc="-50" dirty="0" smtClean="0">
                <a:solidFill>
                  <a:srgbClr val="E9E2C9"/>
                </a:solidFill>
                <a:latin typeface="Verdana"/>
                <a:cs typeface="Verdana"/>
              </a:rPr>
              <a:t>r</a:t>
            </a:r>
            <a:r>
              <a:rPr lang="en-IN" spc="10" dirty="0" smtClean="0">
                <a:solidFill>
                  <a:srgbClr val="E9E2C9"/>
                </a:solidFill>
                <a:latin typeface="Verdana"/>
                <a:cs typeface="Verdana"/>
              </a:rPr>
              <a:t>e</a:t>
            </a:r>
            <a:r>
              <a:rPr lang="en-IN" spc="-180" dirty="0" smtClean="0">
                <a:solidFill>
                  <a:srgbClr val="E9E2C9"/>
                </a:solidFill>
                <a:latin typeface="Verdana"/>
                <a:cs typeface="Verdana"/>
              </a:rPr>
              <a:t> </a:t>
            </a:r>
            <a:r>
              <a:rPr lang="en-IN" spc="30" dirty="0">
                <a:solidFill>
                  <a:srgbClr val="E9E2C9"/>
                </a:solidFill>
                <a:latin typeface="Verdana"/>
                <a:cs typeface="Verdana"/>
              </a:rPr>
              <a:t>a</a:t>
            </a:r>
            <a:r>
              <a:rPr lang="en-IN" spc="25" dirty="0">
                <a:solidFill>
                  <a:srgbClr val="E9E2C9"/>
                </a:solidFill>
                <a:latin typeface="Verdana"/>
                <a:cs typeface="Verdana"/>
              </a:rPr>
              <a:t>n</a:t>
            </a:r>
            <a:r>
              <a:rPr lang="en-IN" spc="85" dirty="0">
                <a:solidFill>
                  <a:srgbClr val="E9E2C9"/>
                </a:solidFill>
                <a:latin typeface="Verdana"/>
                <a:cs typeface="Verdana"/>
              </a:rPr>
              <a:t>d</a:t>
            </a:r>
            <a:r>
              <a:rPr lang="en-IN" spc="-135" dirty="0">
                <a:solidFill>
                  <a:srgbClr val="E9E2C9"/>
                </a:solidFill>
                <a:latin typeface="Verdana"/>
                <a:cs typeface="Verdana"/>
              </a:rPr>
              <a:t> </a:t>
            </a:r>
            <a:r>
              <a:rPr lang="en-IN" spc="-50" dirty="0">
                <a:solidFill>
                  <a:srgbClr val="E9E2C9"/>
                </a:solidFill>
                <a:latin typeface="Verdana"/>
                <a:cs typeface="Verdana"/>
              </a:rPr>
              <a:t>r</a:t>
            </a:r>
            <a:r>
              <a:rPr lang="en-IN" spc="5" dirty="0">
                <a:solidFill>
                  <a:srgbClr val="E9E2C9"/>
                </a:solidFill>
                <a:latin typeface="Verdana"/>
                <a:cs typeface="Verdana"/>
              </a:rPr>
              <a:t>e</a:t>
            </a:r>
            <a:r>
              <a:rPr lang="en-IN" spc="10" dirty="0">
                <a:solidFill>
                  <a:srgbClr val="E9E2C9"/>
                </a:solidFill>
                <a:latin typeface="Verdana"/>
                <a:cs typeface="Verdana"/>
              </a:rPr>
              <a:t>t</a:t>
            </a:r>
            <a:r>
              <a:rPr lang="en-IN" spc="-50" dirty="0">
                <a:solidFill>
                  <a:srgbClr val="E9E2C9"/>
                </a:solidFill>
                <a:latin typeface="Verdana"/>
                <a:cs typeface="Verdana"/>
              </a:rPr>
              <a:t>r</a:t>
            </a:r>
            <a:r>
              <a:rPr lang="en-IN" spc="-20" dirty="0">
                <a:solidFill>
                  <a:srgbClr val="E9E2C9"/>
                </a:solidFill>
                <a:latin typeface="Verdana"/>
                <a:cs typeface="Verdana"/>
              </a:rPr>
              <a:t>i</a:t>
            </a:r>
            <a:r>
              <a:rPr lang="en-IN" spc="5" dirty="0">
                <a:solidFill>
                  <a:srgbClr val="E9E2C9"/>
                </a:solidFill>
                <a:latin typeface="Verdana"/>
                <a:cs typeface="Verdana"/>
              </a:rPr>
              <a:t>e</a:t>
            </a:r>
            <a:r>
              <a:rPr lang="en-IN" spc="-90" dirty="0">
                <a:solidFill>
                  <a:srgbClr val="E9E2C9"/>
                </a:solidFill>
                <a:latin typeface="Verdana"/>
                <a:cs typeface="Verdana"/>
              </a:rPr>
              <a:t>v</a:t>
            </a:r>
            <a:r>
              <a:rPr lang="en-IN" spc="5" dirty="0">
                <a:solidFill>
                  <a:srgbClr val="E9E2C9"/>
                </a:solidFill>
                <a:latin typeface="Verdana"/>
                <a:cs typeface="Verdana"/>
              </a:rPr>
              <a:t>e  </a:t>
            </a:r>
            <a:r>
              <a:rPr lang="en-IN" spc="15" dirty="0">
                <a:solidFill>
                  <a:srgbClr val="E9E2C9"/>
                </a:solidFill>
                <a:latin typeface="Verdana"/>
                <a:cs typeface="Verdana"/>
              </a:rPr>
              <a:t>data</a:t>
            </a:r>
            <a:endParaRPr lang="en-IN" dirty="0">
              <a:latin typeface="Verdana"/>
              <a:cs typeface="Verdana"/>
            </a:endParaRPr>
          </a:p>
        </p:txBody>
      </p:sp>
    </p:spTree>
    <p:extLst>
      <p:ext uri="{BB962C8B-B14F-4D97-AF65-F5344CB8AC3E}">
        <p14:creationId xmlns:p14="http://schemas.microsoft.com/office/powerpoint/2010/main" val="14640252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0" y="2588971"/>
            <a:ext cx="4845862" cy="2820515"/>
          </a:xfrm>
        </p:spPr>
        <p:txBody>
          <a:bodyPr>
            <a:noAutofit/>
          </a:bodyPr>
          <a:lstStyle/>
          <a:p>
            <a:pPr marL="12700" marR="5080" indent="949325">
              <a:lnSpc>
                <a:spcPct val="101299"/>
              </a:lnSpc>
              <a:spcBef>
                <a:spcPts val="25"/>
              </a:spcBef>
            </a:pPr>
            <a:r>
              <a:rPr lang="en-US" sz="5400" spc="-825" dirty="0">
                <a:solidFill>
                  <a:schemeClr val="accent5"/>
                </a:solidFill>
              </a:rPr>
              <a:t>T</a:t>
            </a:r>
            <a:r>
              <a:rPr lang="en-US" sz="5400" spc="-1160" dirty="0">
                <a:solidFill>
                  <a:schemeClr val="accent5"/>
                </a:solidFill>
              </a:rPr>
              <a:t>OO</a:t>
            </a:r>
            <a:r>
              <a:rPr lang="en-US" sz="5400" spc="-625" dirty="0">
                <a:solidFill>
                  <a:schemeClr val="accent5"/>
                </a:solidFill>
              </a:rPr>
              <a:t>L</a:t>
            </a:r>
            <a:r>
              <a:rPr lang="en-US" sz="5400" spc="-760" dirty="0">
                <a:solidFill>
                  <a:schemeClr val="accent5"/>
                </a:solidFill>
              </a:rPr>
              <a:t>S</a:t>
            </a:r>
            <a:r>
              <a:rPr lang="en-US" sz="5400" spc="-555" dirty="0">
                <a:solidFill>
                  <a:schemeClr val="accent5"/>
                </a:solidFill>
              </a:rPr>
              <a:t> </a:t>
            </a:r>
            <a:r>
              <a:rPr lang="en-US" sz="5400" spc="-555" dirty="0" smtClean="0">
                <a:solidFill>
                  <a:schemeClr val="accent5"/>
                </a:solidFill>
              </a:rPr>
              <a:t> </a:t>
            </a:r>
            <a:r>
              <a:rPr lang="en-US" sz="5400" spc="-1015" dirty="0" smtClean="0">
                <a:solidFill>
                  <a:schemeClr val="accent5"/>
                </a:solidFill>
              </a:rPr>
              <a:t>A</a:t>
            </a:r>
            <a:r>
              <a:rPr lang="en-US" sz="5400" spc="-894" dirty="0" smtClean="0">
                <a:solidFill>
                  <a:schemeClr val="accent5"/>
                </a:solidFill>
              </a:rPr>
              <a:t>N</a:t>
            </a:r>
            <a:r>
              <a:rPr lang="en-US" sz="5400" spc="-665" dirty="0" smtClean="0">
                <a:solidFill>
                  <a:schemeClr val="accent5"/>
                </a:solidFill>
              </a:rPr>
              <a:t>D  </a:t>
            </a:r>
            <a:r>
              <a:rPr lang="en-US" sz="5400" spc="-680" dirty="0">
                <a:solidFill>
                  <a:schemeClr val="accent5"/>
                </a:solidFill>
              </a:rPr>
              <a:t>T</a:t>
            </a:r>
            <a:r>
              <a:rPr lang="en-US" sz="5400" spc="-700" dirty="0">
                <a:solidFill>
                  <a:schemeClr val="accent5"/>
                </a:solidFill>
              </a:rPr>
              <a:t>E</a:t>
            </a:r>
            <a:r>
              <a:rPr lang="en-US" sz="5400" spc="-925" dirty="0">
                <a:solidFill>
                  <a:schemeClr val="accent5"/>
                </a:solidFill>
              </a:rPr>
              <a:t>CHN</a:t>
            </a:r>
            <a:r>
              <a:rPr lang="en-US" sz="5400" spc="-990" dirty="0">
                <a:solidFill>
                  <a:schemeClr val="accent5"/>
                </a:solidFill>
              </a:rPr>
              <a:t>O</a:t>
            </a:r>
            <a:r>
              <a:rPr lang="en-US" sz="5400" spc="-745" dirty="0">
                <a:solidFill>
                  <a:schemeClr val="accent5"/>
                </a:solidFill>
              </a:rPr>
              <a:t>L</a:t>
            </a:r>
            <a:r>
              <a:rPr lang="en-US" sz="5400" spc="-1045" dirty="0">
                <a:solidFill>
                  <a:schemeClr val="accent5"/>
                </a:solidFill>
              </a:rPr>
              <a:t>O</a:t>
            </a:r>
            <a:r>
              <a:rPr lang="en-US" sz="5400" spc="-1105" dirty="0">
                <a:solidFill>
                  <a:schemeClr val="accent5"/>
                </a:solidFill>
              </a:rPr>
              <a:t>G</a:t>
            </a:r>
            <a:r>
              <a:rPr lang="en-US" sz="5400" spc="-915" dirty="0">
                <a:solidFill>
                  <a:schemeClr val="accent5"/>
                </a:solidFill>
              </a:rPr>
              <a:t>I</a:t>
            </a:r>
            <a:r>
              <a:rPr lang="en-US" sz="5400" spc="-550" dirty="0">
                <a:solidFill>
                  <a:schemeClr val="accent5"/>
                </a:solidFill>
              </a:rPr>
              <a:t>E</a:t>
            </a:r>
            <a:r>
              <a:rPr lang="en-US" sz="5400" spc="-760" dirty="0">
                <a:solidFill>
                  <a:schemeClr val="accent5"/>
                </a:solidFill>
              </a:rPr>
              <a:t>S</a:t>
            </a:r>
            <a:r>
              <a:rPr lang="en-US" sz="5400" dirty="0">
                <a:solidFill>
                  <a:schemeClr val="accent5"/>
                </a:solidFill>
              </a:rPr>
              <a:t/>
            </a:r>
            <a:br>
              <a:rPr lang="en-US" sz="5400" dirty="0">
                <a:solidFill>
                  <a:schemeClr val="accent5"/>
                </a:solidFill>
              </a:rPr>
            </a:br>
            <a:r>
              <a:rPr lang="en-US" sz="2800" spc="5" dirty="0"/>
              <a:t>Fra</a:t>
            </a:r>
            <a:r>
              <a:rPr lang="en-US" sz="2800" spc="120" dirty="0"/>
              <a:t>m</a:t>
            </a:r>
            <a:r>
              <a:rPr lang="en-US" sz="2800" spc="10" dirty="0"/>
              <a:t>e</a:t>
            </a:r>
            <a:r>
              <a:rPr lang="en-US" sz="2800" spc="70" dirty="0"/>
              <a:t>w</a:t>
            </a:r>
            <a:r>
              <a:rPr lang="en-US" sz="2800" spc="20" dirty="0"/>
              <a:t>o</a:t>
            </a:r>
            <a:r>
              <a:rPr lang="en-US" sz="2800" spc="-10" dirty="0"/>
              <a:t>r</a:t>
            </a:r>
            <a:r>
              <a:rPr lang="en-US" sz="2800" spc="-20" dirty="0"/>
              <a:t>k</a:t>
            </a:r>
            <a:r>
              <a:rPr lang="en-US" sz="2800" spc="-45" dirty="0"/>
              <a:t>s</a:t>
            </a:r>
            <a:r>
              <a:rPr lang="en-US" sz="2800" spc="-130" dirty="0"/>
              <a:t> </a:t>
            </a:r>
            <a:r>
              <a:rPr lang="en-US" sz="2800" spc="-20" dirty="0"/>
              <a:t>a</a:t>
            </a:r>
            <a:r>
              <a:rPr lang="en-US" sz="2800" spc="60" dirty="0"/>
              <a:t>n</a:t>
            </a:r>
            <a:r>
              <a:rPr lang="en-US" sz="2800" spc="75" dirty="0"/>
              <a:t>d</a:t>
            </a:r>
            <a:r>
              <a:rPr lang="en-US" sz="2800" spc="-130" dirty="0"/>
              <a:t> </a:t>
            </a:r>
            <a:r>
              <a:rPr lang="en-US" sz="2800" spc="-15" dirty="0" smtClean="0"/>
              <a:t>li</a:t>
            </a:r>
            <a:r>
              <a:rPr lang="en-US" sz="2800" spc="5" dirty="0" smtClean="0"/>
              <a:t>br</a:t>
            </a:r>
            <a:r>
              <a:rPr lang="en-US" sz="2800" dirty="0" smtClean="0"/>
              <a:t>a</a:t>
            </a:r>
            <a:r>
              <a:rPr lang="en-US" sz="2800" spc="-30" dirty="0" smtClean="0"/>
              <a:t>r</a:t>
            </a:r>
            <a:r>
              <a:rPr lang="en-US" sz="2800" spc="-25" dirty="0" smtClean="0"/>
              <a:t>i</a:t>
            </a:r>
            <a:r>
              <a:rPr lang="en-US" sz="2800" spc="10" dirty="0" smtClean="0"/>
              <a:t>e</a:t>
            </a:r>
            <a:r>
              <a:rPr lang="en-US" sz="2800" spc="-45" dirty="0" smtClean="0"/>
              <a:t>s</a:t>
            </a:r>
            <a:br>
              <a:rPr lang="en-US" sz="2800" spc="-45" dirty="0" smtClean="0"/>
            </a:br>
            <a:endParaRPr lang="en-IN" sz="2800" dirty="0"/>
          </a:p>
        </p:txBody>
      </p:sp>
      <p:pic>
        <p:nvPicPr>
          <p:cNvPr id="5" name="object 14"/>
          <p:cNvPicPr/>
          <p:nvPr/>
        </p:nvPicPr>
        <p:blipFill>
          <a:blip r:embed="rId2" cstate="print"/>
          <a:stretch>
            <a:fillRect/>
          </a:stretch>
        </p:blipFill>
        <p:spPr>
          <a:xfrm>
            <a:off x="5388231" y="1019311"/>
            <a:ext cx="1394715" cy="1394715"/>
          </a:xfrm>
          <a:prstGeom prst="rect">
            <a:avLst/>
          </a:prstGeom>
        </p:spPr>
      </p:pic>
      <p:sp>
        <p:nvSpPr>
          <p:cNvPr id="6" name="Rectangle 5"/>
          <p:cNvSpPr/>
          <p:nvPr/>
        </p:nvSpPr>
        <p:spPr>
          <a:xfrm>
            <a:off x="5681631" y="844366"/>
            <a:ext cx="807913" cy="1569660"/>
          </a:xfrm>
          <a:prstGeom prst="rect">
            <a:avLst/>
          </a:prstGeom>
        </p:spPr>
        <p:txBody>
          <a:bodyPr wrap="none">
            <a:spAutoFit/>
          </a:bodyPr>
          <a:lstStyle/>
          <a:p>
            <a:pPr marL="12700">
              <a:lnSpc>
                <a:spcPct val="100000"/>
              </a:lnSpc>
              <a:spcBef>
                <a:spcPts val="100"/>
              </a:spcBef>
            </a:pPr>
            <a:r>
              <a:rPr lang="en-IN" sz="9600" spc="-1340" dirty="0" smtClean="0">
                <a:solidFill>
                  <a:srgbClr val="DCAE52"/>
                </a:solidFill>
                <a:latin typeface="Verdana"/>
                <a:cs typeface="Verdana"/>
              </a:rPr>
              <a:t>3</a:t>
            </a:r>
            <a:endParaRPr lang="en-IN" sz="9600" dirty="0">
              <a:latin typeface="Verdana"/>
              <a:cs typeface="Verdana"/>
            </a:endParaRPr>
          </a:p>
        </p:txBody>
      </p:sp>
    </p:spTree>
    <p:extLst>
      <p:ext uri="{BB962C8B-B14F-4D97-AF65-F5344CB8AC3E}">
        <p14:creationId xmlns:p14="http://schemas.microsoft.com/office/powerpoint/2010/main" val="7041567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TM16401375[[fn=Madison]]</Template>
  <TotalTime>350</TotalTime>
  <Words>537</Words>
  <Application>Microsoft Office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MT</vt:lpstr>
      <vt:lpstr>Calibri</vt:lpstr>
      <vt:lpstr>MS Shell Dlg 2</vt:lpstr>
      <vt:lpstr>Verdana</vt:lpstr>
      <vt:lpstr>Wingdings</vt:lpstr>
      <vt:lpstr>Wingdings 3</vt:lpstr>
      <vt:lpstr>Madison</vt:lpstr>
      <vt:lpstr>INTRODUCING MY HABIT TRACKING APP</vt:lpstr>
      <vt:lpstr>Task 1 : Create a Habit  Tracking App</vt:lpstr>
      <vt:lpstr>TABLE OF CONTENTS</vt:lpstr>
      <vt:lpstr>PowerPoint Presentation</vt:lpstr>
      <vt:lpstr>ABOUT THE HABIT TRACKER</vt:lpstr>
      <vt:lpstr>PowerPoint Presentation</vt:lpstr>
      <vt:lpstr>KEY COMPONENTS</vt:lpstr>
      <vt:lpstr>COMPONENT INTERACTIONS</vt:lpstr>
      <vt:lpstr>TOOLS  AND  TECHNOLOGIES Frameworks and libraries </vt:lpstr>
      <vt:lpstr>PowerPoint Presentation</vt:lpstr>
      <vt:lpstr>HABIT CREATION AND MANAGEMENT Process of creating a habit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MY HABIT TRACKING APP</dc:title>
  <dc:creator>SUNITHA</dc:creator>
  <cp:lastModifiedBy>SUNITHA</cp:lastModifiedBy>
  <cp:revision>22</cp:revision>
  <dcterms:created xsi:type="dcterms:W3CDTF">2024-03-05T04:47:55Z</dcterms:created>
  <dcterms:modified xsi:type="dcterms:W3CDTF">2024-03-05T10:38:02Z</dcterms:modified>
</cp:coreProperties>
</file>